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3072" y="10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831245"/>
              </p:ext>
            </p:extLst>
          </p:nvPr>
        </p:nvGraphicFramePr>
        <p:xfrm>
          <a:off x="260648" y="7257257"/>
          <a:ext cx="6408711" cy="21602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0552">
                <a:tc gridSpan="3">
                  <a:txBody>
                    <a:bodyPr/>
                    <a:lstStyle/>
                    <a:p>
                      <a:r>
                        <a:rPr kumimoji="1" lang="ja-JP" altLang="en-US" sz="1200" dirty="0"/>
                        <a:t>自宅住所　〒</a:t>
                      </a:r>
                      <a:endParaRPr kumimoji="1" lang="en-US" altLang="ja-JP" sz="1200" dirty="0"/>
                    </a:p>
                    <a:p>
                      <a:endParaRPr kumimoji="1" lang="en-US" altLang="ja-JP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99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自宅電話番号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FAX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携帯電話番号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888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メールアドレス</a:t>
                      </a:r>
                      <a:endParaRPr kumimoji="1" lang="en-US" altLang="ja-JP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お勤め先（所在）・学校名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ふりがな</a:t>
                      </a:r>
                      <a:endParaRPr kumimoji="1" lang="en-US" altLang="ja-JP" sz="900" dirty="0"/>
                    </a:p>
                    <a:p>
                      <a:r>
                        <a:rPr kumimoji="1" lang="ja-JP" altLang="en-US" sz="900" dirty="0"/>
                        <a:t>保護者氏名</a:t>
                      </a:r>
                      <a:endParaRPr kumimoji="1" lang="en-US" altLang="ja-JP" sz="900" dirty="0"/>
                    </a:p>
                    <a:p>
                      <a:pPr algn="r"/>
                      <a:r>
                        <a:rPr kumimoji="1" lang="ja-JP" altLang="en-US" sz="1200" dirty="0"/>
                        <a:t>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0" y="365974"/>
            <a:ext cx="6858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第</a:t>
            </a:r>
            <a:r>
              <a:rPr lang="en-US" altLang="ja-JP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33</a:t>
            </a:r>
            <a:r>
              <a:rPr kumimoji="1"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回照姫まつり　行列出演　申込みシート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0" y="839252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/>
              <a:t>出演</a:t>
            </a:r>
            <a:r>
              <a:rPr kumimoji="1" lang="ja-JP" altLang="en-US" u="sng" dirty="0"/>
              <a:t>希望者記入シート（</a:t>
            </a:r>
            <a:r>
              <a:rPr lang="ja-JP" altLang="en-US" u="sng" dirty="0"/>
              <a:t>三役以外）</a:t>
            </a:r>
            <a:endParaRPr kumimoji="1" lang="ja-JP" altLang="en-US" u="sng" dirty="0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38" y="1382878"/>
            <a:ext cx="1800000" cy="250103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454" y="1387014"/>
            <a:ext cx="1800000" cy="2501813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798532"/>
              </p:ext>
            </p:extLst>
          </p:nvPr>
        </p:nvGraphicFramePr>
        <p:xfrm>
          <a:off x="4111675" y="1371835"/>
          <a:ext cx="2592288" cy="25010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7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940">
                  <a:extLst>
                    <a:ext uri="{9D8B030D-6E8A-4147-A177-3AD203B41FA5}">
                      <a16:colId xmlns:a16="http://schemas.microsoft.com/office/drawing/2014/main" val="1430999837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ふりがな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性別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023"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おなまえ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□ 男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□ 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998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年齢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歳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生年月日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西暦　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　　年　　月　　日　　　　　　　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998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身長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体重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001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足のサイズ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頭のサイズ（頭囲）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263238" y="2737082"/>
            <a:ext cx="180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写真１</a:t>
            </a:r>
            <a:endParaRPr kumimoji="1" lang="en-US" altLang="ja-JP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全身</a:t>
            </a:r>
            <a:endParaRPr lang="en-US" altLang="ja-JP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5cm×7cm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207654" y="2737082"/>
            <a:ext cx="180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写真</a:t>
            </a:r>
            <a:r>
              <a:rPr kumimoji="1"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algn="ctr"/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胸から上、顔アップ</a:t>
            </a:r>
            <a:endParaRPr lang="en-US" altLang="ja-JP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5cm×7cm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32656" y="4027929"/>
            <a:ext cx="6336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●希望する役柄をご記入下さい。</a:t>
            </a:r>
            <a:endParaRPr kumimoji="1" lang="ja-JP" altLang="en-US" sz="12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921351" y="6790366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/>
              <a:t>回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2355633" y="4834965"/>
            <a:ext cx="2081479" cy="1342171"/>
            <a:chOff x="1127234" y="5041160"/>
            <a:chExt cx="2265762" cy="1124986"/>
          </a:xfrm>
        </p:grpSpPr>
        <p:sp>
          <p:nvSpPr>
            <p:cNvPr id="32" name="正方形/長方形 31"/>
            <p:cNvSpPr/>
            <p:nvPr/>
          </p:nvSpPr>
          <p:spPr>
            <a:xfrm>
              <a:off x="1127234" y="5041160"/>
              <a:ext cx="2265762" cy="11249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</a:rPr>
                <a:t>　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第</a:t>
              </a:r>
              <a:r>
                <a:rPr lang="en-US" altLang="ja-JP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希望</a:t>
              </a:r>
              <a:r>
                <a:rPr kumimoji="1" lang="ja-JP" altLang="en-US" dirty="0">
                  <a:solidFill>
                    <a:schemeClr val="tx1"/>
                  </a:solidFill>
                </a:rPr>
                <a:t>　　　　　　　　　　　　</a:t>
              </a:r>
              <a:endParaRPr kumimoji="1" lang="ja-JP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1311517" y="5491437"/>
              <a:ext cx="72008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記号</a:t>
              </a:r>
              <a:endParaRPr kumimoji="1" lang="en-US" altLang="ja-JP" sz="1000" dirty="0"/>
            </a:p>
            <a:p>
              <a:endParaRPr lang="en-US" altLang="ja-JP" sz="1000" dirty="0"/>
            </a:p>
            <a:p>
              <a:r>
                <a:rPr kumimoji="1" lang="ja-JP" altLang="en-US" sz="1000" dirty="0"/>
                <a:t>　　　　</a:t>
              </a: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031597" y="5491437"/>
              <a:ext cx="126014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役柄</a:t>
              </a:r>
              <a:endParaRPr kumimoji="1" lang="en-US" altLang="ja-JP" sz="1000" dirty="0"/>
            </a:p>
            <a:p>
              <a:endParaRPr lang="en-US" altLang="ja-JP" sz="1000" dirty="0"/>
            </a:p>
            <a:p>
              <a:r>
                <a:rPr kumimoji="1" lang="ja-JP" altLang="en-US" sz="1000" dirty="0"/>
                <a:t>　　　　</a:t>
              </a:r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144016" y="4306089"/>
            <a:ext cx="6669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＜　役柄　＞</a:t>
            </a:r>
            <a:endParaRPr lang="en-US" altLang="ja-JP" sz="1000" dirty="0"/>
          </a:p>
          <a:p>
            <a:r>
              <a:rPr lang="en-US" altLang="ja-JP" sz="1200" dirty="0"/>
              <a:t>D.</a:t>
            </a:r>
            <a:r>
              <a:rPr lang="ja-JP" altLang="en-US" sz="1200" dirty="0"/>
              <a:t>警護武者　</a:t>
            </a:r>
            <a:r>
              <a:rPr lang="en-US" altLang="ja-JP" sz="1200" dirty="0"/>
              <a:t>E.</a:t>
            </a:r>
            <a:r>
              <a:rPr lang="ja-JP" altLang="en-US" sz="1200" dirty="0"/>
              <a:t>旗持武者</a:t>
            </a:r>
            <a:r>
              <a:rPr kumimoji="1" lang="ja-JP" altLang="en-US" sz="1200" dirty="0"/>
              <a:t>　</a:t>
            </a:r>
            <a:r>
              <a:rPr kumimoji="1" lang="en-US" altLang="ja-JP" sz="1200" dirty="0"/>
              <a:t>F.</a:t>
            </a:r>
            <a:r>
              <a:rPr kumimoji="1" lang="ja-JP" altLang="en-US" sz="1200" dirty="0"/>
              <a:t>舞楽者</a:t>
            </a:r>
            <a:r>
              <a:rPr lang="ja-JP" altLang="en-US" sz="1200" dirty="0"/>
              <a:t>　</a:t>
            </a:r>
            <a:r>
              <a:rPr lang="en-US" altLang="ja-JP" sz="1200" dirty="0"/>
              <a:t>G.</a:t>
            </a:r>
            <a:r>
              <a:rPr lang="ja-JP" altLang="en-US" sz="1200" dirty="0"/>
              <a:t>女武者　</a:t>
            </a:r>
            <a:r>
              <a:rPr lang="en-US" altLang="ja-JP" sz="1200" dirty="0"/>
              <a:t>H.</a:t>
            </a:r>
            <a:r>
              <a:rPr lang="ja-JP" altLang="en-US" sz="1200" dirty="0"/>
              <a:t>花拍子 </a:t>
            </a:r>
            <a:r>
              <a:rPr lang="en-US" altLang="ja-JP" sz="1200" dirty="0"/>
              <a:t>I.</a:t>
            </a:r>
            <a:r>
              <a:rPr lang="ja-JP" altLang="en-US" sz="1200" dirty="0"/>
              <a:t>稚児童姫</a:t>
            </a:r>
            <a:r>
              <a:rPr kumimoji="1" lang="ja-JP" altLang="en-US" sz="1200" dirty="0"/>
              <a:t>　</a:t>
            </a:r>
            <a:r>
              <a:rPr kumimoji="1" lang="en-US" altLang="ja-JP" sz="1200" dirty="0"/>
              <a:t>J.</a:t>
            </a:r>
            <a:r>
              <a:rPr lang="ja-JP" altLang="en-US" sz="1200" dirty="0"/>
              <a:t>若武者</a:t>
            </a:r>
            <a:r>
              <a:rPr lang="en-US" altLang="ja-JP" sz="1200" dirty="0"/>
              <a:t> K.</a:t>
            </a:r>
            <a:r>
              <a:rPr lang="ja-JP" altLang="en-US" sz="1200" dirty="0"/>
              <a:t>龍玉持ち</a:t>
            </a:r>
            <a:r>
              <a:rPr kumimoji="1" lang="ja-JP" altLang="en-US" sz="1200" dirty="0"/>
              <a:t> </a:t>
            </a:r>
            <a:r>
              <a:rPr lang="en-US" altLang="ja-JP" sz="1200" dirty="0"/>
              <a:t>L.</a:t>
            </a:r>
            <a:r>
              <a:rPr kumimoji="1" lang="ja-JP" altLang="en-US" sz="1200" dirty="0"/>
              <a:t> 龍神</a:t>
            </a:r>
            <a:endParaRPr lang="en-US" altLang="ja-JP" sz="12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80794" y="6732296"/>
            <a:ext cx="15406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これまでの行列参加回数</a:t>
            </a:r>
            <a:endParaRPr kumimoji="1" lang="ja-JP" altLang="en-US" sz="1000" dirty="0"/>
          </a:p>
        </p:txBody>
      </p:sp>
      <p:grpSp>
        <p:nvGrpSpPr>
          <p:cNvPr id="40" name="グループ化 39"/>
          <p:cNvGrpSpPr/>
          <p:nvPr/>
        </p:nvGrpSpPr>
        <p:grpSpPr>
          <a:xfrm>
            <a:off x="275635" y="6630089"/>
            <a:ext cx="3225373" cy="432048"/>
            <a:chOff x="404664" y="6084168"/>
            <a:chExt cx="3225373" cy="432048"/>
          </a:xfrm>
        </p:grpSpPr>
        <p:sp>
          <p:nvSpPr>
            <p:cNvPr id="41" name="正方形/長方形 40"/>
            <p:cNvSpPr/>
            <p:nvPr/>
          </p:nvSpPr>
          <p:spPr>
            <a:xfrm>
              <a:off x="404664" y="6084168"/>
              <a:ext cx="3225373" cy="432048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2" name="直線コネクタ 41"/>
            <p:cNvCxnSpPr>
              <a:stCxn id="41" idx="0"/>
              <a:endCxn id="41" idx="2"/>
            </p:cNvCxnSpPr>
            <p:nvPr/>
          </p:nvCxnSpPr>
          <p:spPr>
            <a:xfrm>
              <a:off x="2017351" y="6084168"/>
              <a:ext cx="0" cy="4320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テキスト ボックス 42"/>
          <p:cNvSpPr txBox="1"/>
          <p:nvPr/>
        </p:nvSpPr>
        <p:spPr>
          <a:xfrm>
            <a:off x="332656" y="6332185"/>
            <a:ext cx="6336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●これまでの行列参加回数・参加年をご記入下さい。</a:t>
            </a:r>
            <a:endParaRPr kumimoji="1" lang="ja-JP" altLang="en-US" sz="1200" dirty="0"/>
          </a:p>
        </p:txBody>
      </p:sp>
      <p:grpSp>
        <p:nvGrpSpPr>
          <p:cNvPr id="49" name="グループ化 48"/>
          <p:cNvGrpSpPr/>
          <p:nvPr/>
        </p:nvGrpSpPr>
        <p:grpSpPr>
          <a:xfrm>
            <a:off x="4587881" y="4834965"/>
            <a:ext cx="2081479" cy="1342171"/>
            <a:chOff x="1127234" y="5041160"/>
            <a:chExt cx="2265762" cy="1124986"/>
          </a:xfrm>
        </p:grpSpPr>
        <p:sp>
          <p:nvSpPr>
            <p:cNvPr id="50" name="正方形/長方形 49"/>
            <p:cNvSpPr/>
            <p:nvPr/>
          </p:nvSpPr>
          <p:spPr>
            <a:xfrm>
              <a:off x="1127234" y="5041160"/>
              <a:ext cx="2265762" cy="11249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</a:rPr>
                <a:t>　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第</a:t>
              </a:r>
              <a:r>
                <a:rPr lang="en-US" altLang="ja-JP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希望</a:t>
              </a:r>
              <a:r>
                <a:rPr kumimoji="1" lang="ja-JP" altLang="en-US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　</a:t>
              </a:r>
              <a:r>
                <a:rPr kumimoji="1" lang="ja-JP" altLang="en-US" dirty="0">
                  <a:solidFill>
                    <a:schemeClr val="tx1"/>
                  </a:solidFill>
                </a:rPr>
                <a:t>　　　　　　　　　　　</a:t>
              </a:r>
              <a:endParaRPr kumimoji="1" lang="ja-JP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1311517" y="5491437"/>
              <a:ext cx="72008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記号</a:t>
              </a:r>
              <a:endParaRPr kumimoji="1" lang="en-US" altLang="ja-JP" sz="1000" dirty="0"/>
            </a:p>
            <a:p>
              <a:endParaRPr lang="en-US" altLang="ja-JP" sz="1000" dirty="0"/>
            </a:p>
            <a:p>
              <a:r>
                <a:rPr kumimoji="1" lang="ja-JP" altLang="en-US" sz="1000" dirty="0"/>
                <a:t>　　　　</a:t>
              </a: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2031597" y="5491437"/>
              <a:ext cx="126014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役柄</a:t>
              </a:r>
              <a:endParaRPr kumimoji="1" lang="en-US" altLang="ja-JP" sz="1000" dirty="0"/>
            </a:p>
            <a:p>
              <a:endParaRPr lang="en-US" altLang="ja-JP" sz="1000" dirty="0"/>
            </a:p>
            <a:p>
              <a:r>
                <a:rPr kumimoji="1" lang="ja-JP" altLang="en-US" sz="1000" dirty="0"/>
                <a:t>　　　　</a:t>
              </a: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123385" y="4834965"/>
            <a:ext cx="2081479" cy="1342171"/>
            <a:chOff x="1127234" y="5041160"/>
            <a:chExt cx="2265762" cy="1124986"/>
          </a:xfrm>
        </p:grpSpPr>
        <p:sp>
          <p:nvSpPr>
            <p:cNvPr id="54" name="正方形/長方形 53"/>
            <p:cNvSpPr/>
            <p:nvPr/>
          </p:nvSpPr>
          <p:spPr>
            <a:xfrm>
              <a:off x="1127234" y="5041160"/>
              <a:ext cx="2265762" cy="11249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</a:rPr>
                <a:t>　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第</a:t>
              </a:r>
              <a:r>
                <a:rPr lang="en-US" altLang="ja-JP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希望</a:t>
              </a:r>
              <a:r>
                <a:rPr kumimoji="1" lang="ja-JP" altLang="en-US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　　</a:t>
              </a:r>
              <a:r>
                <a:rPr kumimoji="1" lang="ja-JP" altLang="en-US" dirty="0">
                  <a:solidFill>
                    <a:schemeClr val="tx1"/>
                  </a:solidFill>
                </a:rPr>
                <a:t>　　　　　　　　　　</a:t>
              </a:r>
              <a:endParaRPr kumimoji="1" lang="ja-JP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1311517" y="5491437"/>
              <a:ext cx="72008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記号</a:t>
              </a:r>
              <a:endParaRPr kumimoji="1" lang="en-US" altLang="ja-JP" sz="1000" dirty="0"/>
            </a:p>
            <a:p>
              <a:endParaRPr lang="en-US" altLang="ja-JP" sz="1000" dirty="0"/>
            </a:p>
            <a:p>
              <a:r>
                <a:rPr kumimoji="1" lang="ja-JP" altLang="en-US" sz="1000" dirty="0"/>
                <a:t>　　　　</a:t>
              </a: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031597" y="5491437"/>
              <a:ext cx="126014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役柄</a:t>
              </a:r>
              <a:endParaRPr kumimoji="1" lang="en-US" altLang="ja-JP" sz="1000" dirty="0"/>
            </a:p>
            <a:p>
              <a:endParaRPr lang="en-US" altLang="ja-JP" sz="1000" dirty="0"/>
            </a:p>
            <a:p>
              <a:r>
                <a:rPr kumimoji="1" lang="ja-JP" altLang="en-US" sz="1000" dirty="0"/>
                <a:t>　　　　</a:t>
              </a:r>
            </a:p>
          </p:txBody>
        </p: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DF525C37-68D3-4B90-97E7-61D8A905481A}"/>
              </a:ext>
            </a:extLst>
          </p:cNvPr>
          <p:cNvGrpSpPr/>
          <p:nvPr/>
        </p:nvGrpSpPr>
        <p:grpSpPr>
          <a:xfrm>
            <a:off x="3506167" y="6630089"/>
            <a:ext cx="3144613" cy="432048"/>
            <a:chOff x="404664" y="6084168"/>
            <a:chExt cx="3225373" cy="432048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80C26AC5-F1F8-4D61-936D-AF02764F79C5}"/>
                </a:ext>
              </a:extLst>
            </p:cNvPr>
            <p:cNvSpPr/>
            <p:nvPr/>
          </p:nvSpPr>
          <p:spPr>
            <a:xfrm>
              <a:off x="404664" y="6084168"/>
              <a:ext cx="3225373" cy="432048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F69329A2-8533-439D-BEA9-A85B09BB4F14}"/>
                </a:ext>
              </a:extLst>
            </p:cNvPr>
            <p:cNvCxnSpPr>
              <a:stCxn id="37" idx="0"/>
              <a:endCxn id="37" idx="2"/>
            </p:cNvCxnSpPr>
            <p:nvPr/>
          </p:nvCxnSpPr>
          <p:spPr>
            <a:xfrm>
              <a:off x="2017351" y="6084168"/>
              <a:ext cx="0" cy="4320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D497A07D-800A-405C-9C52-B9C19DF14E36}"/>
              </a:ext>
            </a:extLst>
          </p:cNvPr>
          <p:cNvSpPr txBox="1"/>
          <p:nvPr/>
        </p:nvSpPr>
        <p:spPr>
          <a:xfrm>
            <a:off x="3616514" y="6742214"/>
            <a:ext cx="15406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これまでの行列参加年</a:t>
            </a:r>
            <a:endParaRPr kumimoji="1" lang="ja-JP" altLang="en-US" sz="1000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A9AC3D4-5738-45B0-A3BA-CA887625C4F6}"/>
              </a:ext>
            </a:extLst>
          </p:cNvPr>
          <p:cNvSpPr txBox="1"/>
          <p:nvPr/>
        </p:nvSpPr>
        <p:spPr>
          <a:xfrm>
            <a:off x="5111709" y="6804304"/>
            <a:ext cx="15576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第　　　　　　　　　　　　　回　　</a:t>
            </a:r>
            <a:endParaRPr kumimoji="1" lang="ja-JP" alt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119</Words>
  <Application>Microsoft Office PowerPoint</Application>
  <PresentationFormat>A4 210 x 297 mm</PresentationFormat>
  <Paragraphs>65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能瀬卓治</dc:creator>
  <cp:lastModifiedBy>NAKADA-Tokyo 2</cp:lastModifiedBy>
  <cp:revision>22</cp:revision>
  <cp:lastPrinted>2016-12-27T10:01:24Z</cp:lastPrinted>
  <dcterms:created xsi:type="dcterms:W3CDTF">2014-11-13T06:41:39Z</dcterms:created>
  <dcterms:modified xsi:type="dcterms:W3CDTF">2019-11-01T05:24:18Z</dcterms:modified>
</cp:coreProperties>
</file>