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906000" type="A4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3096" y="144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22E5C7-F74F-4D41-BFCA-12B596356668}" type="datetimeFigureOut">
              <a:rPr kumimoji="1" lang="ja-JP" altLang="en-US" smtClean="0"/>
              <a:t>2019/11/1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B2E474-9E34-4F0A-9CB4-A50B3CBC2D1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32656" y="6897216"/>
            <a:ext cx="6408712" cy="72008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dirty="0">
                <a:solidFill>
                  <a:schemeClr val="tx1"/>
                </a:solidFill>
              </a:rPr>
              <a:t>　　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希望</a:t>
            </a:r>
            <a:r>
              <a:rPr kumimoji="1" lang="ja-JP" alt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　　</a:t>
            </a:r>
            <a:r>
              <a:rPr kumimoji="1" lang="ja-JP" altLang="en-US" dirty="0">
                <a:solidFill>
                  <a:schemeClr val="tx1"/>
                </a:solidFill>
              </a:rPr>
              <a:t>　　　　　　　　　　　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kumimoji="1"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希望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365974"/>
            <a:ext cx="6858000" cy="338554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第</a:t>
            </a:r>
            <a:r>
              <a:rPr lang="en-US" altLang="ja-JP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33</a:t>
            </a:r>
            <a:r>
              <a:rPr kumimoji="1" lang="ja-JP" altLang="en-US" sz="1600" b="1" dirty="0">
                <a:solidFill>
                  <a:schemeClr val="bg1"/>
                </a:solidFill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回照姫まつり　行列出演　申込みシート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695236"/>
            <a:ext cx="685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u="sng" dirty="0"/>
              <a:t>＜三役＞　</a:t>
            </a:r>
            <a:r>
              <a:rPr lang="en-US" altLang="ja-JP" sz="1400" u="sng" dirty="0"/>
              <a:t>A</a:t>
            </a:r>
            <a:r>
              <a:rPr kumimoji="1" lang="en-US" altLang="ja-JP" sz="1400" u="sng" dirty="0"/>
              <a:t>.</a:t>
            </a:r>
            <a:r>
              <a:rPr kumimoji="1" lang="ja-JP" altLang="en-US" sz="1400" u="sng" dirty="0"/>
              <a:t>照姫役 </a:t>
            </a:r>
            <a:r>
              <a:rPr kumimoji="1" lang="en-US" altLang="ja-JP" sz="1400" u="sng" dirty="0"/>
              <a:t>/ B.</a:t>
            </a:r>
            <a:r>
              <a:rPr kumimoji="1" lang="ja-JP" altLang="en-US" sz="1400" u="sng" dirty="0"/>
              <a:t>豊島泰経役 </a:t>
            </a:r>
            <a:r>
              <a:rPr kumimoji="1" lang="en-US" altLang="ja-JP" sz="1400" u="sng" dirty="0"/>
              <a:t>/ C.</a:t>
            </a:r>
            <a:r>
              <a:rPr kumimoji="1" lang="ja-JP" altLang="en-US" sz="1400" u="sng" dirty="0"/>
              <a:t>奥方役　　出演希望者記入シート</a:t>
            </a:r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554" y="1104894"/>
            <a:ext cx="1800000" cy="2612936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9885" y="1090895"/>
            <a:ext cx="1800200" cy="2626935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  <p:graphicFrame>
        <p:nvGraphicFramePr>
          <p:cNvPr id="9" name="表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173755"/>
              </p:ext>
            </p:extLst>
          </p:nvPr>
        </p:nvGraphicFramePr>
        <p:xfrm>
          <a:off x="4151670" y="1069996"/>
          <a:ext cx="2589698" cy="26588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74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73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6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17940">
                  <a:extLst>
                    <a:ext uri="{9D8B030D-6E8A-4147-A177-3AD203B41FA5}">
                      <a16:colId xmlns:a16="http://schemas.microsoft.com/office/drawing/2014/main" val="2608982059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記号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役柄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28">
                <a:tc grid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ふりがな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性別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 gridSpan="3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おなまえ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□ 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8793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年齢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歳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生年月日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西暦　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　　　　年　　月　　日　　　　　　　　</a:t>
                      </a:r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　　　　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8793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身長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体重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kg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8793"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足のサイズ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頭のサイズ（頭囲）</a:t>
                      </a:r>
                      <a:endParaRPr kumimoji="1" lang="en-US" altLang="ja-JP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r"/>
                      <a:r>
                        <a:rPr kumimoji="1" lang="en-US" altLang="ja-JP" sz="1050" dirty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cm</a:t>
                      </a:r>
                      <a:endParaRPr kumimoji="1" lang="ja-JP" altLang="en-US" sz="105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263238" y="2644114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写真１</a:t>
            </a:r>
            <a:endParaRPr kumimoji="1" lang="en-US" altLang="ja-JP" sz="1400" b="1" dirty="0"/>
          </a:p>
          <a:p>
            <a:pPr algn="ctr"/>
            <a:r>
              <a:rPr lang="ja-JP" altLang="en-US" sz="1400" b="1" dirty="0"/>
              <a:t>全身</a:t>
            </a:r>
            <a:endParaRPr lang="en-US" altLang="ja-JP" sz="1400" b="1" dirty="0"/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2207654" y="2644114"/>
            <a:ext cx="1800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b="1" dirty="0"/>
              <a:t>写真</a:t>
            </a:r>
            <a:r>
              <a:rPr kumimoji="1" lang="en-US" altLang="ja-JP" sz="1400" b="1" dirty="0"/>
              <a:t>2</a:t>
            </a:r>
          </a:p>
          <a:p>
            <a:pPr algn="ctr"/>
            <a:r>
              <a:rPr lang="ja-JP" altLang="en-US" sz="1400" b="1" dirty="0"/>
              <a:t>胸から上、顔アップ</a:t>
            </a:r>
            <a:endParaRPr lang="en-US" altLang="ja-JP" sz="1400" b="1" dirty="0"/>
          </a:p>
          <a:p>
            <a:pPr algn="ctr"/>
            <a:r>
              <a:rPr kumimoji="1" lang="en-US" altLang="ja-JP" sz="1050" dirty="0">
                <a:latin typeface="Arial" panose="020B0604020202020204" pitchFamily="34" charset="0"/>
                <a:cs typeface="Arial" panose="020B0604020202020204" pitchFamily="34" charset="0"/>
              </a:rPr>
              <a:t>5cm×7cm</a:t>
            </a:r>
            <a:endParaRPr kumimoji="1" lang="ja-JP" altLang="en-US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9318918"/>
              </p:ext>
            </p:extLst>
          </p:nvPr>
        </p:nvGraphicFramePr>
        <p:xfrm>
          <a:off x="332656" y="4076680"/>
          <a:ext cx="6408712" cy="2316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285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6240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自己</a:t>
                      </a:r>
                      <a:r>
                        <a:rPr kumimoji="1" lang="en-US" altLang="ja-JP" sz="1800" dirty="0">
                          <a:latin typeface="HGP創英角ｺﾞｼｯｸUB" panose="020B0900000000000000" pitchFamily="50" charset="-128"/>
                          <a:ea typeface="HGP創英角ｺﾞｼｯｸUB" panose="020B0900000000000000" pitchFamily="50" charset="-128"/>
                        </a:rPr>
                        <a:t>PR</a:t>
                      </a:r>
                      <a:endParaRPr kumimoji="1" lang="ja-JP" altLang="en-US" sz="1800" dirty="0">
                        <a:latin typeface="HGP創英角ｺﾞｼｯｸUB" panose="020B0900000000000000" pitchFamily="50" charset="-128"/>
                        <a:ea typeface="HGP創英角ｺﾞｼｯｸUB" panose="020B09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推進協議会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000" dirty="0"/>
                        <a:t>記入欄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行列参加回数・　参加年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332656" y="3811905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自己</a:t>
            </a:r>
            <a:r>
              <a:rPr lang="en-US" altLang="ja-JP" sz="1200" dirty="0">
                <a:latin typeface="Arial" panose="020B0604020202020204" pitchFamily="34" charset="0"/>
                <a:cs typeface="Arial" panose="020B0604020202020204" pitchFamily="34" charset="0"/>
              </a:rPr>
              <a:t>PR</a:t>
            </a:r>
            <a:r>
              <a:rPr lang="ja-JP" altLang="en-US" sz="1200" dirty="0">
                <a:latin typeface="Arial" panose="020B0604020202020204" pitchFamily="34" charset="0"/>
                <a:cs typeface="Arial" panose="020B0604020202020204" pitchFamily="34" charset="0"/>
              </a:rPr>
              <a:t>と、これまでの行列参加回数・参加年をご記入下さい。</a:t>
            </a:r>
            <a:endParaRPr kumimoji="1" lang="ja-JP" alt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589240" y="6146939"/>
            <a:ext cx="122413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/>
              <a:t>第　　　　　　　　　回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32656" y="6404193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200" dirty="0"/>
              <a:t>●その他出演希望をご記入下さい。</a:t>
            </a:r>
            <a:r>
              <a:rPr lang="en-US" altLang="ja-JP" sz="1200" dirty="0"/>
              <a:t>※</a:t>
            </a:r>
            <a:r>
              <a:rPr lang="ja-JP" altLang="en-US" sz="1200" dirty="0"/>
              <a:t>必ずご記入ください。空欄不可</a:t>
            </a:r>
            <a:endParaRPr kumimoji="1" lang="ja-JP" altLang="en-US" sz="1200" dirty="0"/>
          </a:p>
        </p:txBody>
      </p:sp>
      <p:grpSp>
        <p:nvGrpSpPr>
          <p:cNvPr id="16" name="グループ化 15"/>
          <p:cNvGrpSpPr/>
          <p:nvPr/>
        </p:nvGrpSpPr>
        <p:grpSpPr>
          <a:xfrm>
            <a:off x="1448780" y="6969224"/>
            <a:ext cx="1980220" cy="553998"/>
            <a:chOff x="1556792" y="7668344"/>
            <a:chExt cx="1980220" cy="553998"/>
          </a:xfrm>
        </p:grpSpPr>
        <p:sp>
          <p:nvSpPr>
            <p:cNvPr id="17" name="テキスト ボックス 16"/>
            <p:cNvSpPr txBox="1"/>
            <p:nvPr/>
          </p:nvSpPr>
          <p:spPr>
            <a:xfrm>
              <a:off x="1556792" y="7668344"/>
              <a:ext cx="72008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pPr algn="ctr"/>
              <a:endParaRPr lang="en-US" altLang="ja-JP" sz="1000" dirty="0"/>
            </a:p>
            <a:p>
              <a:pPr algn="ctr"/>
              <a:r>
                <a:rPr kumimoji="1" lang="ja-JP" altLang="en-US" sz="1000" dirty="0"/>
                <a:t>　　　　</a:t>
              </a:r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2276872" y="7668344"/>
              <a:ext cx="126014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役柄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</p:grpSp>
      <p:grpSp>
        <p:nvGrpSpPr>
          <p:cNvPr id="19" name="グループ化 18"/>
          <p:cNvGrpSpPr/>
          <p:nvPr/>
        </p:nvGrpSpPr>
        <p:grpSpPr>
          <a:xfrm>
            <a:off x="4329100" y="6969224"/>
            <a:ext cx="1980220" cy="553998"/>
            <a:chOff x="1709192" y="7820744"/>
            <a:chExt cx="1980220" cy="553998"/>
          </a:xfrm>
        </p:grpSpPr>
        <p:sp>
          <p:nvSpPr>
            <p:cNvPr id="20" name="テキスト ボックス 19"/>
            <p:cNvSpPr txBox="1"/>
            <p:nvPr/>
          </p:nvSpPr>
          <p:spPr>
            <a:xfrm>
              <a:off x="1709192" y="7820744"/>
              <a:ext cx="72008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記号</a:t>
              </a:r>
              <a:endParaRPr kumimoji="1" lang="en-US" altLang="ja-JP" sz="1000" dirty="0"/>
            </a:p>
            <a:p>
              <a:pPr algn="ctr"/>
              <a:endParaRPr lang="en-US" altLang="ja-JP" sz="1000" dirty="0"/>
            </a:p>
            <a:p>
              <a:pPr algn="ctr"/>
              <a:r>
                <a:rPr kumimoji="1" lang="ja-JP" altLang="en-US" sz="1000" dirty="0"/>
                <a:t>　　　　</a:t>
              </a:r>
            </a:p>
          </p:txBody>
        </p:sp>
        <p:sp>
          <p:nvSpPr>
            <p:cNvPr id="21" name="テキスト ボックス 20"/>
            <p:cNvSpPr txBox="1"/>
            <p:nvPr/>
          </p:nvSpPr>
          <p:spPr>
            <a:xfrm>
              <a:off x="2429272" y="7820744"/>
              <a:ext cx="1260140" cy="553998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sz="1000" dirty="0"/>
                <a:t>役柄</a:t>
              </a:r>
              <a:endParaRPr kumimoji="1" lang="en-US" altLang="ja-JP" sz="1000" dirty="0"/>
            </a:p>
            <a:p>
              <a:endParaRPr lang="en-US" altLang="ja-JP" sz="1000" dirty="0"/>
            </a:p>
            <a:p>
              <a:r>
                <a:rPr kumimoji="1" lang="ja-JP" altLang="en-US" sz="1000" dirty="0"/>
                <a:t>　　　　</a:t>
              </a:r>
            </a:p>
          </p:txBody>
        </p:sp>
      </p:grpSp>
      <p:graphicFrame>
        <p:nvGraphicFramePr>
          <p:cNvPr id="22" name="表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3180545"/>
              </p:ext>
            </p:extLst>
          </p:nvPr>
        </p:nvGraphicFramePr>
        <p:xfrm>
          <a:off x="332656" y="7761312"/>
          <a:ext cx="6408711" cy="194421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1362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2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44528">
                <a:tc gridSpan="3"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自宅住所　〒</a:t>
                      </a:r>
                      <a:endParaRPr kumimoji="1" lang="en-US" altLang="ja-JP" sz="1200" dirty="0"/>
                    </a:p>
                    <a:p>
                      <a:endParaRPr kumimoji="1" lang="en-US" altLang="ja-JP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799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自宅電話番号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200" dirty="0"/>
                        <a:t>FAX</a:t>
                      </a:r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携帯電話番号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9888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メールアドレス</a:t>
                      </a:r>
                      <a:endParaRPr kumimoji="1" lang="en-US" altLang="ja-JP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お勤め先・学校名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900" dirty="0"/>
                        <a:t>ふりがな</a:t>
                      </a:r>
                      <a:endParaRPr kumimoji="1" lang="en-US" altLang="ja-JP" sz="900" dirty="0"/>
                    </a:p>
                    <a:p>
                      <a:r>
                        <a:rPr kumimoji="1" lang="ja-JP" altLang="en-US" sz="900" dirty="0"/>
                        <a:t>保護者氏名</a:t>
                      </a:r>
                      <a:endParaRPr kumimoji="1" lang="en-US" altLang="ja-JP" sz="900" dirty="0"/>
                    </a:p>
                    <a:p>
                      <a:pPr algn="r"/>
                      <a:r>
                        <a:rPr kumimoji="1" lang="ja-JP" altLang="en-US" sz="1200" dirty="0"/>
                        <a:t>㊞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3" name="テキスト ボックス 22"/>
          <p:cNvSpPr txBox="1"/>
          <p:nvPr/>
        </p:nvSpPr>
        <p:spPr>
          <a:xfrm>
            <a:off x="260648" y="6620217"/>
            <a:ext cx="63367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/>
              <a:t>D.</a:t>
            </a:r>
            <a:r>
              <a:rPr lang="ja-JP" altLang="en-US" sz="1200" dirty="0"/>
              <a:t>警護武者 </a:t>
            </a:r>
            <a:r>
              <a:rPr lang="en-US" altLang="ja-JP" sz="1200" dirty="0"/>
              <a:t>E.</a:t>
            </a:r>
            <a:r>
              <a:rPr lang="ja-JP" altLang="en-US" sz="1200" dirty="0"/>
              <a:t>旗持武者 </a:t>
            </a:r>
            <a:r>
              <a:rPr kumimoji="1" lang="en-US" altLang="ja-JP" sz="1200" dirty="0"/>
              <a:t>F.</a:t>
            </a:r>
            <a:r>
              <a:rPr kumimoji="1" lang="ja-JP" altLang="en-US" sz="1200" dirty="0"/>
              <a:t>舞楽者</a:t>
            </a:r>
            <a:r>
              <a:rPr lang="ja-JP" altLang="en-US" sz="1200" dirty="0"/>
              <a:t> </a:t>
            </a:r>
            <a:r>
              <a:rPr lang="en-US" altLang="ja-JP" sz="1200" dirty="0"/>
              <a:t>G.</a:t>
            </a:r>
            <a:r>
              <a:rPr lang="ja-JP" altLang="en-US" sz="1200" dirty="0"/>
              <a:t>女武者 </a:t>
            </a:r>
            <a:r>
              <a:rPr lang="en-US" altLang="ja-JP" sz="1200" dirty="0"/>
              <a:t>H.</a:t>
            </a:r>
            <a:r>
              <a:rPr lang="ja-JP" altLang="en-US" sz="1200" dirty="0"/>
              <a:t>花拍子 </a:t>
            </a:r>
            <a:r>
              <a:rPr lang="en-US" altLang="ja-JP" sz="1200" dirty="0"/>
              <a:t>K.</a:t>
            </a:r>
            <a:r>
              <a:rPr lang="ja-JP" altLang="en-US" sz="1200" dirty="0"/>
              <a:t>龍玉持ち </a:t>
            </a:r>
            <a:r>
              <a:rPr kumimoji="1" lang="ja-JP" altLang="en-US" sz="1200" dirty="0"/>
              <a:t> </a:t>
            </a:r>
            <a:r>
              <a:rPr lang="en-US" altLang="ja-JP" sz="1200" dirty="0"/>
              <a:t>L.</a:t>
            </a:r>
            <a:r>
              <a:rPr kumimoji="1" lang="ja-JP" altLang="en-US" sz="1200" dirty="0"/>
              <a:t> 龍神</a:t>
            </a:r>
            <a:r>
              <a:rPr lang="ja-JP" altLang="en-US" sz="1200" dirty="0"/>
              <a:t>　　</a:t>
            </a:r>
            <a:r>
              <a:rPr lang="en-US" altLang="ja-JP" sz="1200" dirty="0"/>
              <a:t>  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84A38E9D-62BF-4CB4-870E-1777032904B1}"/>
              </a:ext>
            </a:extLst>
          </p:cNvPr>
          <p:cNvSpPr txBox="1"/>
          <p:nvPr/>
        </p:nvSpPr>
        <p:spPr>
          <a:xfrm>
            <a:off x="6309320" y="5858907"/>
            <a:ext cx="5040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000" dirty="0"/>
              <a:t>回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144</Words>
  <Application>Microsoft Office PowerPoint</Application>
  <PresentationFormat>A4 210 x 297 mm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HGP創英角ｺﾞｼｯｸUB</vt:lpstr>
      <vt:lpstr>Arial</vt:lpstr>
      <vt:lpstr>Calibri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能瀬卓治</dc:creator>
  <cp:lastModifiedBy>NAKADA-Tokyo 2</cp:lastModifiedBy>
  <cp:revision>22</cp:revision>
  <cp:lastPrinted>2016-12-27T10:01:24Z</cp:lastPrinted>
  <dcterms:created xsi:type="dcterms:W3CDTF">2014-11-13T06:41:39Z</dcterms:created>
  <dcterms:modified xsi:type="dcterms:W3CDTF">2019-11-01T05:23:41Z</dcterms:modified>
</cp:coreProperties>
</file>