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44" d="100"/>
          <a:sy n="44" d="100"/>
        </p:scale>
        <p:origin x="2232" y="40"/>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6135" cy="497838"/>
          </a:xfrm>
          <a:prstGeom prst="rect">
            <a:avLst/>
          </a:prstGeom>
        </p:spPr>
        <p:txBody>
          <a:bodyPr vert="horz" lIns="91321" tIns="45661" rIns="91321" bIns="4566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955" y="1"/>
            <a:ext cx="2946135" cy="497838"/>
          </a:xfrm>
          <a:prstGeom prst="rect">
            <a:avLst/>
          </a:prstGeom>
        </p:spPr>
        <p:txBody>
          <a:bodyPr vert="horz" lIns="91321" tIns="45661" rIns="91321" bIns="45661" rtlCol="0"/>
          <a:lstStyle>
            <a:lvl1pPr algn="r">
              <a:defRPr sz="1200"/>
            </a:lvl1pPr>
          </a:lstStyle>
          <a:p>
            <a:fld id="{3C8AF6A5-1A63-4D69-BA47-128A806F3F62}" type="datetimeFigureOut">
              <a:rPr kumimoji="1" lang="ja-JP" altLang="en-US" smtClean="0"/>
              <a:t>2025/10/30</a:t>
            </a:fld>
            <a:endParaRPr kumimoji="1" lang="ja-JP" altLang="en-US"/>
          </a:p>
        </p:txBody>
      </p:sp>
      <p:sp>
        <p:nvSpPr>
          <p:cNvPr id="4" name="フッター プレースホルダー 3"/>
          <p:cNvSpPr>
            <a:spLocks noGrp="1"/>
          </p:cNvSpPr>
          <p:nvPr>
            <p:ph type="ftr" sz="quarter" idx="2"/>
          </p:nvPr>
        </p:nvSpPr>
        <p:spPr>
          <a:xfrm>
            <a:off x="0" y="9428800"/>
            <a:ext cx="2946135" cy="497838"/>
          </a:xfrm>
          <a:prstGeom prst="rect">
            <a:avLst/>
          </a:prstGeom>
        </p:spPr>
        <p:txBody>
          <a:bodyPr vert="horz" lIns="91321" tIns="45661" rIns="91321" bIns="45661" rtlCol="0" anchor="b"/>
          <a:lstStyle>
            <a:lvl1pPr algn="l">
              <a:defRPr sz="1200"/>
            </a:lvl1pPr>
          </a:lstStyle>
          <a:p>
            <a:r>
              <a:rPr kumimoji="1" lang="en-US" altLang="ja-JP"/>
              <a:t>※</a:t>
            </a:r>
            <a:r>
              <a:rPr kumimoji="1" lang="ja-JP" altLang="en-US"/>
              <a:t>いただいた個人情報は、照姫まつりに関すること以外では使用しません</a:t>
            </a:r>
          </a:p>
        </p:txBody>
      </p:sp>
      <p:sp>
        <p:nvSpPr>
          <p:cNvPr id="5" name="スライド番号プレースホルダー 4"/>
          <p:cNvSpPr>
            <a:spLocks noGrp="1"/>
          </p:cNvSpPr>
          <p:nvPr>
            <p:ph type="sldNum" sz="quarter" idx="3"/>
          </p:nvPr>
        </p:nvSpPr>
        <p:spPr>
          <a:xfrm>
            <a:off x="3849955" y="9428800"/>
            <a:ext cx="2946135" cy="497838"/>
          </a:xfrm>
          <a:prstGeom prst="rect">
            <a:avLst/>
          </a:prstGeom>
        </p:spPr>
        <p:txBody>
          <a:bodyPr vert="horz" lIns="91321" tIns="45661" rIns="91321" bIns="45661" rtlCol="0" anchor="b"/>
          <a:lstStyle>
            <a:lvl1pPr algn="r">
              <a:defRPr sz="1200"/>
            </a:lvl1pPr>
          </a:lstStyle>
          <a:p>
            <a:fld id="{E4A76E02-C257-4BEB-B94D-3FAB6D3A2697}" type="slidenum">
              <a:rPr kumimoji="1" lang="ja-JP" altLang="en-US" smtClean="0"/>
              <a:t>‹#›</a:t>
            </a:fld>
            <a:endParaRPr kumimoji="1" lang="ja-JP" altLang="en-US"/>
          </a:p>
        </p:txBody>
      </p:sp>
    </p:spTree>
    <p:extLst>
      <p:ext uri="{BB962C8B-B14F-4D97-AF65-F5344CB8AC3E}">
        <p14:creationId xmlns:p14="http://schemas.microsoft.com/office/powerpoint/2010/main" val="34379554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6135" cy="497838"/>
          </a:xfrm>
          <a:prstGeom prst="rect">
            <a:avLst/>
          </a:prstGeom>
        </p:spPr>
        <p:txBody>
          <a:bodyPr vert="horz" lIns="91321" tIns="45661" rIns="91321" bIns="4566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955" y="1"/>
            <a:ext cx="2946135" cy="497838"/>
          </a:xfrm>
          <a:prstGeom prst="rect">
            <a:avLst/>
          </a:prstGeom>
        </p:spPr>
        <p:txBody>
          <a:bodyPr vert="horz" lIns="91321" tIns="45661" rIns="91321" bIns="45661" rtlCol="0"/>
          <a:lstStyle>
            <a:lvl1pPr algn="r">
              <a:defRPr sz="1200"/>
            </a:lvl1pPr>
          </a:lstStyle>
          <a:p>
            <a:fld id="{EEEEFABC-3185-488D-9619-925B5F1D3234}" type="datetimeFigureOut">
              <a:rPr kumimoji="1" lang="ja-JP" altLang="en-US" smtClean="0"/>
              <a:t>2025/10/30</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321" tIns="45661" rIns="91321" bIns="45661" rtlCol="0" anchor="ctr"/>
          <a:lstStyle/>
          <a:p>
            <a:endParaRPr lang="ja-JP" altLang="en-US"/>
          </a:p>
        </p:txBody>
      </p:sp>
      <p:sp>
        <p:nvSpPr>
          <p:cNvPr id="5" name="ノート プレースホルダー 4"/>
          <p:cNvSpPr>
            <a:spLocks noGrp="1"/>
          </p:cNvSpPr>
          <p:nvPr>
            <p:ph type="body" sz="quarter" idx="3"/>
          </p:nvPr>
        </p:nvSpPr>
        <p:spPr>
          <a:xfrm>
            <a:off x="680244" y="4777027"/>
            <a:ext cx="5437188" cy="3908187"/>
          </a:xfrm>
          <a:prstGeom prst="rect">
            <a:avLst/>
          </a:prstGeom>
        </p:spPr>
        <p:txBody>
          <a:bodyPr vert="horz" lIns="91321" tIns="45661" rIns="91321" bIns="4566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800"/>
            <a:ext cx="2946135" cy="497838"/>
          </a:xfrm>
          <a:prstGeom prst="rect">
            <a:avLst/>
          </a:prstGeom>
        </p:spPr>
        <p:txBody>
          <a:bodyPr vert="horz" lIns="91321" tIns="45661" rIns="91321" bIns="45661" rtlCol="0" anchor="b"/>
          <a:lstStyle>
            <a:lvl1pPr algn="l">
              <a:defRPr sz="1200"/>
            </a:lvl1pPr>
          </a:lstStyle>
          <a:p>
            <a:r>
              <a:rPr kumimoji="1" lang="en-US" altLang="ja-JP"/>
              <a:t>※</a:t>
            </a:r>
            <a:r>
              <a:rPr kumimoji="1" lang="ja-JP" altLang="en-US"/>
              <a:t>いただいた個人情報は、照姫まつりに関すること以外では使用しません</a:t>
            </a:r>
          </a:p>
        </p:txBody>
      </p:sp>
      <p:sp>
        <p:nvSpPr>
          <p:cNvPr id="7" name="スライド番号プレースホルダー 6"/>
          <p:cNvSpPr>
            <a:spLocks noGrp="1"/>
          </p:cNvSpPr>
          <p:nvPr>
            <p:ph type="sldNum" sz="quarter" idx="5"/>
          </p:nvPr>
        </p:nvSpPr>
        <p:spPr>
          <a:xfrm>
            <a:off x="3849955" y="9428800"/>
            <a:ext cx="2946135" cy="497838"/>
          </a:xfrm>
          <a:prstGeom prst="rect">
            <a:avLst/>
          </a:prstGeom>
        </p:spPr>
        <p:txBody>
          <a:bodyPr vert="horz" lIns="91321" tIns="45661" rIns="91321" bIns="45661" rtlCol="0" anchor="b"/>
          <a:lstStyle>
            <a:lvl1pPr algn="r">
              <a:defRPr sz="1200"/>
            </a:lvl1pPr>
          </a:lstStyle>
          <a:p>
            <a:fld id="{B0FDE32C-0D5F-4AC3-80FD-5BE74750E2F1}" type="slidenum">
              <a:rPr kumimoji="1" lang="ja-JP" altLang="en-US" smtClean="0"/>
              <a:t>‹#›</a:t>
            </a:fld>
            <a:endParaRPr kumimoji="1" lang="ja-JP" altLang="en-US"/>
          </a:p>
        </p:txBody>
      </p:sp>
    </p:spTree>
    <p:extLst>
      <p:ext uri="{BB962C8B-B14F-4D97-AF65-F5344CB8AC3E}">
        <p14:creationId xmlns:p14="http://schemas.microsoft.com/office/powerpoint/2010/main" val="388050152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5" name="フッター プレースホルダ 4"/>
          <p:cNvSpPr>
            <a:spLocks noGrp="1"/>
          </p:cNvSpPr>
          <p:nvPr>
            <p:ph type="ftr" sz="quarter" idx="11"/>
          </p:nvPr>
        </p:nvSpPr>
        <p:spPr>
          <a:xfrm>
            <a:off x="342900" y="9633520"/>
            <a:ext cx="6172200" cy="291302"/>
          </a:xfrm>
        </p:spPr>
        <p:txBody>
          <a:bodyPr/>
          <a:lstStyle/>
          <a:p>
            <a:r>
              <a:rPr kumimoji="1" lang="en-US" altLang="ja-JP"/>
              <a:t>※</a:t>
            </a:r>
            <a:r>
              <a:rPr kumimoji="1" lang="ja-JP" altLang="en-US"/>
              <a:t>この個人情報は、照姫まつりに関することのみで使用し、他の目的では使用いたしません</a:t>
            </a:r>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r>
              <a:rPr kumimoji="1" lang="en-US" altLang="ja-JP"/>
              <a:t>※</a:t>
            </a:r>
            <a:r>
              <a:rPr kumimoji="1" lang="ja-JP" altLang="en-US"/>
              <a:t>この個人情報は、照姫まつりに関することのみで使用し、他の目的では使用いたしません</a:t>
            </a:r>
          </a:p>
        </p:txBody>
      </p:sp>
      <p:sp>
        <p:nvSpPr>
          <p:cNvPr id="6" name="スライド番号プレースホルダ 5"/>
          <p:cNvSpPr>
            <a:spLocks noGrp="1"/>
          </p:cNvSpPr>
          <p:nvPr>
            <p:ph type="sldNum" sz="quarter" idx="12"/>
          </p:nvPr>
        </p:nvSpPr>
        <p:spPr/>
        <p:txBody>
          <a:bodyPr/>
          <a:lstStyle/>
          <a:p>
            <a:fld id="{61B2E474-9E34-4F0A-9CB4-A50B3CBC2D15}"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73264"/>
            <a:ext cx="1157288" cy="12208228"/>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257175" y="573264"/>
            <a:ext cx="3357563" cy="12208228"/>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r>
              <a:rPr kumimoji="1" lang="en-US" altLang="ja-JP"/>
              <a:t>※</a:t>
            </a:r>
            <a:r>
              <a:rPr kumimoji="1" lang="ja-JP" altLang="en-US"/>
              <a:t>この個人情報は、照姫まつりに関することのみで使用し、他の目的では使用いたしません</a:t>
            </a:r>
          </a:p>
        </p:txBody>
      </p:sp>
      <p:sp>
        <p:nvSpPr>
          <p:cNvPr id="6" name="スライド番号プレースホルダ 5"/>
          <p:cNvSpPr>
            <a:spLocks noGrp="1"/>
          </p:cNvSpPr>
          <p:nvPr>
            <p:ph type="sldNum" sz="quarter" idx="12"/>
          </p:nvPr>
        </p:nvSpPr>
        <p:spPr/>
        <p:txBody>
          <a:bodyPr/>
          <a:lstStyle/>
          <a:p>
            <a:fld id="{61B2E474-9E34-4F0A-9CB4-A50B3CBC2D15}"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r>
              <a:rPr kumimoji="1" lang="en-US" altLang="ja-JP"/>
              <a:t>※</a:t>
            </a:r>
            <a:r>
              <a:rPr kumimoji="1" lang="ja-JP" altLang="en-US"/>
              <a:t>この個人情報は、照姫まつりに関することのみで使用し、他の目的では使用いたしません</a:t>
            </a:r>
          </a:p>
        </p:txBody>
      </p:sp>
      <p:sp>
        <p:nvSpPr>
          <p:cNvPr id="6" name="スライド番号プレースホルダ 5"/>
          <p:cNvSpPr>
            <a:spLocks noGrp="1"/>
          </p:cNvSpPr>
          <p:nvPr>
            <p:ph type="sldNum" sz="quarter" idx="12"/>
          </p:nvPr>
        </p:nvSpPr>
        <p:spPr/>
        <p:txBody>
          <a:bodyPr/>
          <a:lstStyle/>
          <a:p>
            <a:fld id="{61B2E474-9E34-4F0A-9CB4-A50B3CBC2D15}"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r>
              <a:rPr kumimoji="1" lang="en-US" altLang="ja-JP"/>
              <a:t>※</a:t>
            </a:r>
            <a:r>
              <a:rPr kumimoji="1" lang="ja-JP" altLang="en-US"/>
              <a:t>この個人情報は、照姫まつりに関することのみで使用し、他の目的では使用いたしません</a:t>
            </a:r>
          </a:p>
        </p:txBody>
      </p:sp>
      <p:sp>
        <p:nvSpPr>
          <p:cNvPr id="6" name="スライド番号プレースホルダ 5"/>
          <p:cNvSpPr>
            <a:spLocks noGrp="1"/>
          </p:cNvSpPr>
          <p:nvPr>
            <p:ph type="sldNum" sz="quarter" idx="12"/>
          </p:nvPr>
        </p:nvSpPr>
        <p:spPr/>
        <p:txBody>
          <a:bodyPr/>
          <a:lstStyle/>
          <a:p>
            <a:fld id="{61B2E474-9E34-4F0A-9CB4-A50B3CBC2D15}"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r>
              <a:rPr kumimoji="1" lang="en-US" altLang="ja-JP"/>
              <a:t>※</a:t>
            </a:r>
            <a:r>
              <a:rPr kumimoji="1" lang="ja-JP" altLang="en-US"/>
              <a:t>この個人情報は、照姫まつりに関することのみで使用し、他の目的では使用いたしません</a:t>
            </a:r>
          </a:p>
        </p:txBody>
      </p:sp>
      <p:sp>
        <p:nvSpPr>
          <p:cNvPr id="7" name="スライド番号プレースホルダ 6"/>
          <p:cNvSpPr>
            <a:spLocks noGrp="1"/>
          </p:cNvSpPr>
          <p:nvPr>
            <p:ph type="sldNum" sz="quarter" idx="12"/>
          </p:nvPr>
        </p:nvSpPr>
        <p:spPr/>
        <p:txBody>
          <a:bodyPr/>
          <a:lstStyle/>
          <a:p>
            <a:fld id="{61B2E474-9E34-4F0A-9CB4-A50B3CBC2D15}"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endParaRPr kumimoji="1" lang="ja-JP" altLang="en-US"/>
          </a:p>
        </p:txBody>
      </p:sp>
      <p:sp>
        <p:nvSpPr>
          <p:cNvPr id="8" name="フッター プレースホルダ 7"/>
          <p:cNvSpPr>
            <a:spLocks noGrp="1"/>
          </p:cNvSpPr>
          <p:nvPr>
            <p:ph type="ftr" sz="quarter" idx="11"/>
          </p:nvPr>
        </p:nvSpPr>
        <p:spPr/>
        <p:txBody>
          <a:bodyPr/>
          <a:lstStyle/>
          <a:p>
            <a:r>
              <a:rPr kumimoji="1" lang="en-US" altLang="ja-JP"/>
              <a:t>※</a:t>
            </a:r>
            <a:r>
              <a:rPr kumimoji="1" lang="ja-JP" altLang="en-US"/>
              <a:t>この個人情報は、照姫まつりに関することのみで使用し、他の目的では使用いたしません</a:t>
            </a:r>
          </a:p>
        </p:txBody>
      </p:sp>
      <p:sp>
        <p:nvSpPr>
          <p:cNvPr id="9" name="スライド番号プレースホルダ 8"/>
          <p:cNvSpPr>
            <a:spLocks noGrp="1"/>
          </p:cNvSpPr>
          <p:nvPr>
            <p:ph type="sldNum" sz="quarter" idx="12"/>
          </p:nvPr>
        </p:nvSpPr>
        <p:spPr/>
        <p:txBody>
          <a:bodyPr/>
          <a:lstStyle/>
          <a:p>
            <a:fld id="{61B2E474-9E34-4F0A-9CB4-A50B3CBC2D15}"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endParaRPr kumimoji="1" lang="ja-JP" altLang="en-US"/>
          </a:p>
        </p:txBody>
      </p:sp>
      <p:sp>
        <p:nvSpPr>
          <p:cNvPr id="4" name="フッター プレースホルダ 3"/>
          <p:cNvSpPr>
            <a:spLocks noGrp="1"/>
          </p:cNvSpPr>
          <p:nvPr>
            <p:ph type="ftr" sz="quarter" idx="11"/>
          </p:nvPr>
        </p:nvSpPr>
        <p:spPr/>
        <p:txBody>
          <a:bodyPr/>
          <a:lstStyle/>
          <a:p>
            <a:r>
              <a:rPr kumimoji="1" lang="en-US" altLang="ja-JP"/>
              <a:t>※</a:t>
            </a:r>
            <a:r>
              <a:rPr kumimoji="1" lang="ja-JP" altLang="en-US"/>
              <a:t>この個人情報は、照姫まつりに関することのみで使用し、他の目的では使用いたしません</a:t>
            </a:r>
          </a:p>
        </p:txBody>
      </p:sp>
      <p:sp>
        <p:nvSpPr>
          <p:cNvPr id="5" name="スライド番号プレースホルダ 4"/>
          <p:cNvSpPr>
            <a:spLocks noGrp="1"/>
          </p:cNvSpPr>
          <p:nvPr>
            <p:ph type="sldNum" sz="quarter" idx="12"/>
          </p:nvPr>
        </p:nvSpPr>
        <p:spPr/>
        <p:txBody>
          <a:bodyPr/>
          <a:lstStyle/>
          <a:p>
            <a:fld id="{61B2E474-9E34-4F0A-9CB4-A50B3CBC2D15}"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endParaRPr kumimoji="1" lang="ja-JP" altLang="en-US"/>
          </a:p>
        </p:txBody>
      </p:sp>
      <p:sp>
        <p:nvSpPr>
          <p:cNvPr id="3" name="フッター プレースホルダ 2"/>
          <p:cNvSpPr>
            <a:spLocks noGrp="1"/>
          </p:cNvSpPr>
          <p:nvPr>
            <p:ph type="ftr" sz="quarter" idx="11"/>
          </p:nvPr>
        </p:nvSpPr>
        <p:spPr/>
        <p:txBody>
          <a:bodyPr/>
          <a:lstStyle/>
          <a:p>
            <a:r>
              <a:rPr kumimoji="1" lang="en-US" altLang="ja-JP"/>
              <a:t>※</a:t>
            </a:r>
            <a:r>
              <a:rPr kumimoji="1" lang="ja-JP" altLang="en-US"/>
              <a:t>この個人情報は、照姫まつりに関することのみで使用し、他の目的では使用いたしません</a:t>
            </a:r>
          </a:p>
        </p:txBody>
      </p:sp>
      <p:sp>
        <p:nvSpPr>
          <p:cNvPr id="4" name="スライド番号プレースホルダ 3"/>
          <p:cNvSpPr>
            <a:spLocks noGrp="1"/>
          </p:cNvSpPr>
          <p:nvPr>
            <p:ph type="sldNum" sz="quarter" idx="12"/>
          </p:nvPr>
        </p:nvSpPr>
        <p:spPr/>
        <p:txBody>
          <a:bodyPr/>
          <a:lstStyle/>
          <a:p>
            <a:fld id="{61B2E474-9E34-4F0A-9CB4-A50B3CBC2D15}"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r>
              <a:rPr kumimoji="1" lang="en-US" altLang="ja-JP"/>
              <a:t>※</a:t>
            </a:r>
            <a:r>
              <a:rPr kumimoji="1" lang="ja-JP" altLang="en-US"/>
              <a:t>この個人情報は、照姫まつりに関することのみで使用し、他の目的では使用いたしません</a:t>
            </a:r>
          </a:p>
        </p:txBody>
      </p:sp>
      <p:sp>
        <p:nvSpPr>
          <p:cNvPr id="7" name="スライド番号プレースホルダ 6"/>
          <p:cNvSpPr>
            <a:spLocks noGrp="1"/>
          </p:cNvSpPr>
          <p:nvPr>
            <p:ph type="sldNum" sz="quarter" idx="12"/>
          </p:nvPr>
        </p:nvSpPr>
        <p:spPr/>
        <p:txBody>
          <a:bodyPr/>
          <a:lstStyle/>
          <a:p>
            <a:fld id="{61B2E474-9E34-4F0A-9CB4-A50B3CBC2D15}"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r>
              <a:rPr kumimoji="1" lang="en-US" altLang="ja-JP"/>
              <a:t>※</a:t>
            </a:r>
            <a:r>
              <a:rPr kumimoji="1" lang="ja-JP" altLang="en-US"/>
              <a:t>この個人情報は、照姫まつりに関することのみで使用し、他の目的では使用いたしません</a:t>
            </a:r>
          </a:p>
        </p:txBody>
      </p:sp>
      <p:sp>
        <p:nvSpPr>
          <p:cNvPr id="7" name="スライド番号プレースホルダ 6"/>
          <p:cNvSpPr>
            <a:spLocks noGrp="1"/>
          </p:cNvSpPr>
          <p:nvPr>
            <p:ph type="sldNum" sz="quarter" idx="12"/>
          </p:nvPr>
        </p:nvSpPr>
        <p:spPr/>
        <p:txBody>
          <a:bodyPr/>
          <a:lstStyle/>
          <a:p>
            <a:fld id="{61B2E474-9E34-4F0A-9CB4-A50B3CBC2D15}"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a:t>
            </a:r>
            <a:r>
              <a:rPr kumimoji="1" lang="ja-JP" altLang="en-US"/>
              <a:t>この個人情報は、照姫まつりに関することのみで使用し、他の目的では使用いたしません</a:t>
            </a:r>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61B2E474-9E34-4F0A-9CB4-A50B3CBC2D15}"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32656" y="7030199"/>
            <a:ext cx="6408712" cy="684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1400" dirty="0">
                <a:solidFill>
                  <a:schemeClr val="tx1"/>
                </a:solidFill>
                <a:latin typeface="Arial" panose="020B0604020202020204" pitchFamily="34" charset="0"/>
                <a:cs typeface="Arial" panose="020B0604020202020204" pitchFamily="34" charset="0"/>
              </a:rPr>
              <a:t>第</a:t>
            </a:r>
            <a:r>
              <a:rPr kumimoji="1" lang="en-US" altLang="ja-JP" sz="1400" dirty="0">
                <a:solidFill>
                  <a:schemeClr val="tx1"/>
                </a:solidFill>
                <a:latin typeface="Arial" panose="020B0604020202020204" pitchFamily="34" charset="0"/>
                <a:cs typeface="Arial" panose="020B0604020202020204" pitchFamily="34" charset="0"/>
              </a:rPr>
              <a:t>2</a:t>
            </a:r>
            <a:r>
              <a:rPr kumimoji="1" lang="ja-JP" altLang="en-US" sz="1400" dirty="0">
                <a:solidFill>
                  <a:schemeClr val="tx1"/>
                </a:solidFill>
                <a:latin typeface="Arial" panose="020B0604020202020204" pitchFamily="34" charset="0"/>
                <a:cs typeface="Arial" panose="020B0604020202020204" pitchFamily="34" charset="0"/>
              </a:rPr>
              <a:t>希望</a:t>
            </a:r>
            <a:r>
              <a:rPr kumimoji="1" lang="ja-JP" altLang="en-US" dirty="0">
                <a:solidFill>
                  <a:schemeClr val="tx1"/>
                </a:solidFill>
                <a:latin typeface="Arial" panose="020B0604020202020204" pitchFamily="34" charset="0"/>
                <a:cs typeface="Arial" panose="020B0604020202020204" pitchFamily="34" charset="0"/>
              </a:rPr>
              <a:t>　　　　</a:t>
            </a:r>
            <a:r>
              <a:rPr kumimoji="1" lang="ja-JP" altLang="en-US" dirty="0">
                <a:solidFill>
                  <a:schemeClr val="tx1"/>
                </a:solidFill>
              </a:rPr>
              <a:t>　　　　　　　　　　　</a:t>
            </a:r>
            <a:r>
              <a:rPr kumimoji="1" lang="ja-JP" altLang="en-US" sz="1400" dirty="0">
                <a:solidFill>
                  <a:schemeClr val="tx1"/>
                </a:solidFill>
                <a:latin typeface="Arial" panose="020B0604020202020204" pitchFamily="34" charset="0"/>
                <a:cs typeface="Arial" panose="020B0604020202020204" pitchFamily="34" charset="0"/>
              </a:rPr>
              <a:t>第</a:t>
            </a:r>
            <a:r>
              <a:rPr kumimoji="1" lang="en-US" altLang="ja-JP" sz="1400" dirty="0">
                <a:solidFill>
                  <a:schemeClr val="tx1"/>
                </a:solidFill>
                <a:latin typeface="Arial" panose="020B0604020202020204" pitchFamily="34" charset="0"/>
                <a:cs typeface="Arial" panose="020B0604020202020204" pitchFamily="34" charset="0"/>
              </a:rPr>
              <a:t>3</a:t>
            </a:r>
            <a:r>
              <a:rPr kumimoji="1" lang="ja-JP" altLang="en-US" sz="1400" dirty="0">
                <a:solidFill>
                  <a:schemeClr val="tx1"/>
                </a:solidFill>
                <a:latin typeface="Arial" panose="020B0604020202020204" pitchFamily="34" charset="0"/>
                <a:cs typeface="Arial" panose="020B0604020202020204" pitchFamily="34" charset="0"/>
              </a:rPr>
              <a:t>希望</a:t>
            </a:r>
          </a:p>
        </p:txBody>
      </p:sp>
      <p:sp>
        <p:nvSpPr>
          <p:cNvPr id="5" name="テキスト ボックス 4"/>
          <p:cNvSpPr txBox="1"/>
          <p:nvPr/>
        </p:nvSpPr>
        <p:spPr>
          <a:xfrm>
            <a:off x="0" y="365974"/>
            <a:ext cx="6858000" cy="338554"/>
          </a:xfrm>
          <a:prstGeom prst="rect">
            <a:avLst/>
          </a:prstGeom>
          <a:solidFill>
            <a:schemeClr val="tx1"/>
          </a:solidFill>
        </p:spPr>
        <p:txBody>
          <a:bodyPr wrap="square" rtlCol="0">
            <a:spAutoFit/>
          </a:bodyPr>
          <a:lstStyle/>
          <a:p>
            <a:pPr algn="ctr"/>
            <a:r>
              <a:rPr kumimoji="1" lang="ja-JP" altLang="en-US" sz="1600" b="1"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第</a:t>
            </a:r>
            <a:r>
              <a:rPr lang="en-US" altLang="ja-JP" sz="1600" b="1"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39</a:t>
            </a:r>
            <a:r>
              <a:rPr kumimoji="1" lang="ja-JP" altLang="en-US" sz="1600" b="1"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回照姫まつり　行列出演　申込みシート</a:t>
            </a:r>
          </a:p>
        </p:txBody>
      </p:sp>
      <p:sp>
        <p:nvSpPr>
          <p:cNvPr id="6" name="テキスト ボックス 5"/>
          <p:cNvSpPr txBox="1"/>
          <p:nvPr/>
        </p:nvSpPr>
        <p:spPr>
          <a:xfrm>
            <a:off x="0" y="695236"/>
            <a:ext cx="6858000" cy="369332"/>
          </a:xfrm>
          <a:prstGeom prst="rect">
            <a:avLst/>
          </a:prstGeom>
          <a:noFill/>
        </p:spPr>
        <p:txBody>
          <a:bodyPr wrap="square" rtlCol="0">
            <a:spAutoFit/>
          </a:bodyPr>
          <a:lstStyle/>
          <a:p>
            <a:pPr algn="ctr"/>
            <a:r>
              <a:rPr kumimoji="1" lang="ja-JP" altLang="en-US" u="sng" dirty="0"/>
              <a:t>＜三役＞　</a:t>
            </a:r>
            <a:r>
              <a:rPr lang="en-US" altLang="ja-JP" sz="1400" u="sng" dirty="0"/>
              <a:t>A</a:t>
            </a:r>
            <a:r>
              <a:rPr kumimoji="1" lang="en-US" altLang="ja-JP" sz="1400" u="sng" dirty="0"/>
              <a:t>.</a:t>
            </a:r>
            <a:r>
              <a:rPr kumimoji="1" lang="ja-JP" altLang="en-US" sz="1400" u="sng" dirty="0"/>
              <a:t>照姫 </a:t>
            </a:r>
            <a:r>
              <a:rPr kumimoji="1" lang="en-US" altLang="ja-JP" sz="1400" u="sng" dirty="0"/>
              <a:t>/ B.</a:t>
            </a:r>
            <a:r>
              <a:rPr kumimoji="1" lang="ja-JP" altLang="en-US" sz="1400" u="sng" dirty="0"/>
              <a:t>豊島泰経 </a:t>
            </a:r>
            <a:r>
              <a:rPr kumimoji="1" lang="en-US" altLang="ja-JP" sz="1400" u="sng" dirty="0"/>
              <a:t>/ C.</a:t>
            </a:r>
            <a:r>
              <a:rPr kumimoji="1" lang="ja-JP" altLang="en-US" sz="1400" u="sng"/>
              <a:t>奥方　　</a:t>
            </a:r>
            <a:r>
              <a:rPr kumimoji="1" lang="ja-JP" altLang="en-US" sz="1400" u="sng" dirty="0"/>
              <a:t>出演希望者記入シート</a:t>
            </a:r>
          </a:p>
        </p:txBody>
      </p:sp>
      <p:pic>
        <p:nvPicPr>
          <p:cNvPr id="7" name="図 6"/>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21554" y="1104894"/>
            <a:ext cx="1800000" cy="2612936"/>
          </a:xfrm>
          <a:prstGeom prst="rect">
            <a:avLst/>
          </a:prstGeom>
          <a:ln w="19050">
            <a:solidFill>
              <a:schemeClr val="tx1"/>
            </a:solidFill>
          </a:ln>
        </p:spPr>
      </p:pic>
      <p:pic>
        <p:nvPicPr>
          <p:cNvPr id="8" name="図 7"/>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2239885" y="1090895"/>
            <a:ext cx="1800200" cy="2626935"/>
          </a:xfrm>
          <a:prstGeom prst="rect">
            <a:avLst/>
          </a:prstGeom>
          <a:ln w="19050">
            <a:solidFill>
              <a:schemeClr val="tx1"/>
            </a:solidFill>
          </a:ln>
        </p:spPr>
      </p:pic>
      <p:graphicFrame>
        <p:nvGraphicFramePr>
          <p:cNvPr id="9" name="表 8"/>
          <p:cNvGraphicFramePr>
            <a:graphicFrameLocks noGrp="1"/>
          </p:cNvGraphicFramePr>
          <p:nvPr>
            <p:extLst>
              <p:ext uri="{D42A27DB-BD31-4B8C-83A1-F6EECF244321}">
                <p14:modId xmlns:p14="http://schemas.microsoft.com/office/powerpoint/2010/main" val="3113591031"/>
              </p:ext>
            </p:extLst>
          </p:nvPr>
        </p:nvGraphicFramePr>
        <p:xfrm>
          <a:off x="4151670" y="1069996"/>
          <a:ext cx="2589698" cy="2674008"/>
        </p:xfrm>
        <a:graphic>
          <a:graphicData uri="http://schemas.openxmlformats.org/drawingml/2006/table">
            <a:tbl>
              <a:tblPr firstRow="1" bandRow="1">
                <a:tableStyleId>{5940675A-B579-460E-94D1-54222C63F5DA}</a:tableStyleId>
              </a:tblPr>
              <a:tblGrid>
                <a:gridCol w="1294849">
                  <a:extLst>
                    <a:ext uri="{9D8B030D-6E8A-4147-A177-3AD203B41FA5}">
                      <a16:colId xmlns:a16="http://schemas.microsoft.com/office/drawing/2014/main" val="20000"/>
                    </a:ext>
                  </a:extLst>
                </a:gridCol>
                <a:gridCol w="776909">
                  <a:extLst>
                    <a:ext uri="{9D8B030D-6E8A-4147-A177-3AD203B41FA5}">
                      <a16:colId xmlns:a16="http://schemas.microsoft.com/office/drawing/2014/main" val="20002"/>
                    </a:ext>
                  </a:extLst>
                </a:gridCol>
                <a:gridCol w="517940">
                  <a:extLst>
                    <a:ext uri="{9D8B030D-6E8A-4147-A177-3AD203B41FA5}">
                      <a16:colId xmlns:a16="http://schemas.microsoft.com/office/drawing/2014/main" val="2608982059"/>
                    </a:ext>
                  </a:extLst>
                </a:gridCol>
              </a:tblGrid>
              <a:tr h="426620">
                <a:tc>
                  <a:txBody>
                    <a:bodyPr/>
                    <a:lstStyle/>
                    <a:p>
                      <a:pPr algn="ctr"/>
                      <a:r>
                        <a:rPr kumimoji="1" lang="ja-JP" altLang="en-US" sz="1050" dirty="0">
                          <a:solidFill>
                            <a:schemeClr val="tx1"/>
                          </a:solidFill>
                          <a:latin typeface="Arial" panose="020B0604020202020204" pitchFamily="34" charset="0"/>
                          <a:cs typeface="Arial" panose="020B0604020202020204" pitchFamily="34" charset="0"/>
                        </a:rPr>
                        <a:t>記号または役柄名</a:t>
                      </a:r>
                      <a:endParaRPr kumimoji="1" lang="en-US" altLang="ja-JP" sz="1050" dirty="0">
                        <a:solidFill>
                          <a:schemeClr val="tx1"/>
                        </a:solidFill>
                        <a:latin typeface="Arial" panose="020B0604020202020204" pitchFamily="34" charset="0"/>
                        <a:cs typeface="Arial" panose="020B0604020202020204" pitchFamily="34" charset="0"/>
                      </a:endParaRPr>
                    </a:p>
                    <a:p>
                      <a:pPr algn="ctr"/>
                      <a:r>
                        <a:rPr kumimoji="1" lang="ja-JP" altLang="en-US" sz="1050" dirty="0">
                          <a:solidFill>
                            <a:schemeClr val="tx1"/>
                          </a:solidFill>
                          <a:latin typeface="Arial" panose="020B0604020202020204" pitchFamily="34" charset="0"/>
                          <a:cs typeface="Arial" panose="020B0604020202020204" pitchFamily="34" charset="0"/>
                        </a:rPr>
                        <a:t>（右枠へ記入）</a:t>
                      </a:r>
                    </a:p>
                  </a:txBody>
                  <a:tcPr anchor="ctr">
                    <a:lnR w="12700" cap="flat" cmpd="sng" algn="ctr">
                      <a:solidFill>
                        <a:schemeClr val="tx1"/>
                      </a:solidFill>
                      <a:prstDash val="sysDash"/>
                      <a:round/>
                      <a:headEnd type="none" w="med" len="med"/>
                      <a:tailEnd type="none" w="med" len="med"/>
                    </a:lnR>
                  </a:tcPr>
                </a:tc>
                <a:tc gridSpan="2">
                  <a:txBody>
                    <a:bodyPr/>
                    <a:lstStyle/>
                    <a:p>
                      <a:endParaRPr kumimoji="1" lang="ja-JP" altLang="en-US" sz="1050" dirty="0">
                        <a:latin typeface="Arial" panose="020B0604020202020204" pitchFamily="34" charset="0"/>
                        <a:cs typeface="Arial" panose="020B0604020202020204" pitchFamily="34" charset="0"/>
                      </a:endParaRPr>
                    </a:p>
                  </a:txBody>
                  <a:tcPr>
                    <a:lnL w="12700" cap="flat" cmpd="sng" algn="ctr">
                      <a:solidFill>
                        <a:schemeClr val="tx1"/>
                      </a:solidFill>
                      <a:prstDash val="sysDash"/>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10000"/>
                  </a:ext>
                </a:extLst>
              </a:tr>
              <a:tr h="281428">
                <a:tc gridSpan="2">
                  <a:txBody>
                    <a:bodyPr/>
                    <a:lstStyle/>
                    <a:p>
                      <a:r>
                        <a:rPr kumimoji="1" lang="ja-JP" altLang="en-US" sz="1050" dirty="0">
                          <a:latin typeface="Arial" panose="020B0604020202020204" pitchFamily="34" charset="0"/>
                          <a:cs typeface="Arial" panose="020B0604020202020204" pitchFamily="34" charset="0"/>
                        </a:rPr>
                        <a:t>ふりがな</a:t>
                      </a:r>
                      <a:endParaRPr kumimoji="1" lang="en-US" altLang="ja-JP" sz="1050" dirty="0">
                        <a:latin typeface="Arial" panose="020B0604020202020204" pitchFamily="34" charset="0"/>
                        <a:cs typeface="Arial" panose="020B0604020202020204" pitchFamily="34" charset="0"/>
                      </a:endParaRPr>
                    </a:p>
                  </a:txBody>
                  <a:tcPr>
                    <a:lnB w="12700" cap="flat" cmpd="sng" algn="ctr">
                      <a:solidFill>
                        <a:schemeClr val="tx1"/>
                      </a:solidFill>
                      <a:prstDash val="sysDash"/>
                      <a:round/>
                      <a:headEnd type="none" w="med" len="med"/>
                      <a:tailEnd type="none" w="med" len="med"/>
                    </a:lnB>
                  </a:tcPr>
                </a:tc>
                <a:tc hMerge="1">
                  <a:txBody>
                    <a:bodyPr/>
                    <a:lstStyle/>
                    <a:p>
                      <a:endParaRPr kumimoji="1" lang="ja-JP" altLang="en-US" sz="1050" dirty="0"/>
                    </a:p>
                  </a:txBody>
                  <a:tcPr/>
                </a:tc>
                <a:tc>
                  <a:txBody>
                    <a:bodyPr/>
                    <a:lstStyle/>
                    <a:p>
                      <a:pPr algn="ctr"/>
                      <a:r>
                        <a:rPr kumimoji="1" lang="ja-JP" altLang="en-US" sz="1050" dirty="0">
                          <a:latin typeface="Arial" panose="020B0604020202020204" pitchFamily="34" charset="0"/>
                          <a:cs typeface="Arial" panose="020B0604020202020204" pitchFamily="34" charset="0"/>
                        </a:rPr>
                        <a:t>性別</a:t>
                      </a:r>
                      <a:endParaRPr kumimoji="1" lang="en-US" altLang="ja-JP" sz="105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0">
                <a:tc gridSpan="2">
                  <a:txBody>
                    <a:bodyPr/>
                    <a:lstStyle/>
                    <a:p>
                      <a:r>
                        <a:rPr kumimoji="1" lang="ja-JP" altLang="en-US" sz="1050" dirty="0">
                          <a:latin typeface="Arial" panose="020B0604020202020204" pitchFamily="34" charset="0"/>
                          <a:cs typeface="Arial" panose="020B0604020202020204" pitchFamily="34" charset="0"/>
                        </a:rPr>
                        <a:t>おなまえ</a:t>
                      </a:r>
                      <a:endParaRPr kumimoji="1" lang="en-US" altLang="ja-JP" sz="1050" dirty="0">
                        <a:latin typeface="Arial" panose="020B0604020202020204" pitchFamily="34" charset="0"/>
                        <a:cs typeface="Arial" panose="020B0604020202020204" pitchFamily="34" charset="0"/>
                      </a:endParaRPr>
                    </a:p>
                    <a:p>
                      <a:endParaRPr kumimoji="1" lang="en-US" altLang="ja-JP" sz="1050" dirty="0">
                        <a:latin typeface="Arial" panose="020B0604020202020204" pitchFamily="34" charset="0"/>
                        <a:cs typeface="Arial" panose="020B0604020202020204" pitchFamily="34" charset="0"/>
                      </a:endParaRPr>
                    </a:p>
                    <a:p>
                      <a:endParaRPr kumimoji="1" lang="ja-JP" altLang="en-US" sz="1050" dirty="0">
                        <a:latin typeface="Arial" panose="020B0604020202020204" pitchFamily="34" charset="0"/>
                        <a:cs typeface="Arial" panose="020B0604020202020204" pitchFamily="34" charset="0"/>
                      </a:endParaRPr>
                    </a:p>
                  </a:txBody>
                  <a:tcPr>
                    <a:lnT w="12700" cap="flat" cmpd="sng" algn="ctr">
                      <a:solidFill>
                        <a:schemeClr val="tx1"/>
                      </a:solidFill>
                      <a:prstDash val="sysDash"/>
                      <a:round/>
                      <a:headEnd type="none" w="med" len="med"/>
                      <a:tailEnd type="none" w="med" len="med"/>
                    </a:lnT>
                  </a:tcPr>
                </a:tc>
                <a:tc hMerge="1">
                  <a:txBody>
                    <a:bodyPr/>
                    <a:lstStyle/>
                    <a:p>
                      <a:endParaRPr kumimoji="1" lang="ja-JP" altLang="en-US" sz="1050" dirty="0"/>
                    </a:p>
                  </a:txBody>
                  <a:tcPr/>
                </a:tc>
                <a:tc>
                  <a:txBody>
                    <a:bodyPr/>
                    <a:lstStyle/>
                    <a:p>
                      <a:pPr algn="ctr"/>
                      <a:r>
                        <a:rPr kumimoji="1" lang="ja-JP" altLang="en-US" sz="1050" dirty="0">
                          <a:latin typeface="Arial" panose="020B0604020202020204" pitchFamily="34" charset="0"/>
                          <a:cs typeface="Arial" panose="020B0604020202020204" pitchFamily="34" charset="0"/>
                        </a:rPr>
                        <a:t>□ 男</a:t>
                      </a:r>
                      <a:endParaRPr kumimoji="1" lang="en-US" altLang="ja-JP" sz="1050" dirty="0">
                        <a:latin typeface="Arial" panose="020B0604020202020204" pitchFamily="34" charset="0"/>
                        <a:cs typeface="Arial" panose="020B0604020202020204" pitchFamily="34" charset="0"/>
                      </a:endParaRPr>
                    </a:p>
                    <a:p>
                      <a:pPr algn="ctr"/>
                      <a:endParaRPr kumimoji="1" lang="en-US" altLang="ja-JP" sz="1050" dirty="0">
                        <a:latin typeface="Arial" panose="020B0604020202020204" pitchFamily="34" charset="0"/>
                        <a:cs typeface="Arial" panose="020B0604020202020204" pitchFamily="34" charset="0"/>
                      </a:endParaRPr>
                    </a:p>
                    <a:p>
                      <a:pPr algn="ctr"/>
                      <a:r>
                        <a:rPr kumimoji="1" lang="ja-JP" altLang="en-US" sz="1050" dirty="0">
                          <a:latin typeface="Arial" panose="020B0604020202020204" pitchFamily="34" charset="0"/>
                          <a:cs typeface="Arial" panose="020B0604020202020204" pitchFamily="34" charset="0"/>
                        </a:rPr>
                        <a:t>□ 女</a:t>
                      </a:r>
                    </a:p>
                  </a:txBody>
                  <a:tcPr/>
                </a:tc>
                <a:extLst>
                  <a:ext uri="{0D108BD9-81ED-4DB2-BD59-A6C34878D82A}">
                    <a16:rowId xmlns:a16="http://schemas.microsoft.com/office/drawing/2014/main" val="10002"/>
                  </a:ext>
                </a:extLst>
              </a:tr>
              <a:tr h="388793">
                <a:tc>
                  <a:txBody>
                    <a:bodyPr/>
                    <a:lstStyle/>
                    <a:p>
                      <a:r>
                        <a:rPr kumimoji="1" lang="ja-JP" altLang="en-US" sz="1050" dirty="0">
                          <a:latin typeface="Arial" panose="020B0604020202020204" pitchFamily="34" charset="0"/>
                          <a:cs typeface="Arial" panose="020B0604020202020204" pitchFamily="34" charset="0"/>
                        </a:rPr>
                        <a:t>年齢</a:t>
                      </a:r>
                      <a:endParaRPr kumimoji="1" lang="en-US" altLang="ja-JP" sz="1050" dirty="0">
                        <a:latin typeface="Arial" panose="020B0604020202020204" pitchFamily="34" charset="0"/>
                        <a:cs typeface="Arial" panose="020B0604020202020204" pitchFamily="34" charset="0"/>
                      </a:endParaRPr>
                    </a:p>
                    <a:p>
                      <a:pPr algn="r"/>
                      <a:r>
                        <a:rPr kumimoji="1" lang="ja-JP" altLang="en-US" sz="1050" dirty="0">
                          <a:latin typeface="Arial" panose="020B0604020202020204" pitchFamily="34" charset="0"/>
                          <a:cs typeface="Arial" panose="020B0604020202020204" pitchFamily="34" charset="0"/>
                        </a:rPr>
                        <a:t>歳</a:t>
                      </a: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生年月日（西暦）</a:t>
                      </a:r>
                      <a:endParaRPr kumimoji="1" lang="en-US" altLang="ja-JP" sz="10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endParaRPr kumimoji="1" lang="en-US" altLang="ja-JP" sz="10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年　　月　　日　　　　　　　　</a:t>
                      </a:r>
                      <a:r>
                        <a:rPr kumimoji="1" lang="ja-JP" altLang="en-US" sz="1050" dirty="0">
                          <a:latin typeface="Arial" panose="020B0604020202020204" pitchFamily="34" charset="0"/>
                          <a:cs typeface="Arial" panose="020B0604020202020204" pitchFamily="34" charset="0"/>
                        </a:rPr>
                        <a:t>　　　　</a:t>
                      </a:r>
                    </a:p>
                  </a:txBody>
                  <a:tcPr/>
                </a:tc>
                <a:tc hMerge="1">
                  <a:txBody>
                    <a:bodyPr/>
                    <a:lstStyle/>
                    <a:p>
                      <a:endParaRPr kumimoji="1" lang="ja-JP" altLang="en-US"/>
                    </a:p>
                  </a:txBody>
                  <a:tcPr/>
                </a:tc>
                <a:extLst>
                  <a:ext uri="{0D108BD9-81ED-4DB2-BD59-A6C34878D82A}">
                    <a16:rowId xmlns:a16="http://schemas.microsoft.com/office/drawing/2014/main" val="10003"/>
                  </a:ext>
                </a:extLst>
              </a:tr>
              <a:tr h="388793">
                <a:tc>
                  <a:txBody>
                    <a:bodyPr/>
                    <a:lstStyle/>
                    <a:p>
                      <a:r>
                        <a:rPr kumimoji="1" lang="ja-JP" altLang="en-US" sz="1050" dirty="0">
                          <a:latin typeface="Arial" panose="020B0604020202020204" pitchFamily="34" charset="0"/>
                          <a:cs typeface="Arial" panose="020B0604020202020204" pitchFamily="34" charset="0"/>
                        </a:rPr>
                        <a:t>身長</a:t>
                      </a:r>
                      <a:endParaRPr kumimoji="1" lang="en-US" altLang="ja-JP" sz="1050" dirty="0">
                        <a:latin typeface="Arial" panose="020B0604020202020204" pitchFamily="34" charset="0"/>
                        <a:cs typeface="Arial" panose="020B0604020202020204" pitchFamily="34" charset="0"/>
                      </a:endParaRPr>
                    </a:p>
                    <a:p>
                      <a:pPr algn="r"/>
                      <a:r>
                        <a:rPr kumimoji="1" lang="en-US" altLang="ja-JP" sz="1050" dirty="0">
                          <a:latin typeface="Arial" panose="020B0604020202020204" pitchFamily="34" charset="0"/>
                          <a:cs typeface="Arial" panose="020B0604020202020204" pitchFamily="34" charset="0"/>
                        </a:rPr>
                        <a:t>cm</a:t>
                      </a:r>
                      <a:endParaRPr kumimoji="1" lang="ja-JP" altLang="en-US" sz="1050" dirty="0">
                        <a:latin typeface="Arial" panose="020B0604020202020204" pitchFamily="34" charset="0"/>
                        <a:cs typeface="Arial" panose="020B0604020202020204" pitchFamily="34" charset="0"/>
                      </a:endParaRPr>
                    </a:p>
                  </a:txBody>
                  <a:tcPr/>
                </a:tc>
                <a:tc gridSpan="2">
                  <a:txBody>
                    <a:bodyPr/>
                    <a:lstStyle/>
                    <a:p>
                      <a:r>
                        <a:rPr kumimoji="1" lang="ja-JP" altLang="en-US" sz="1050" dirty="0">
                          <a:latin typeface="Arial" panose="020B0604020202020204" pitchFamily="34" charset="0"/>
                          <a:cs typeface="Arial" panose="020B0604020202020204" pitchFamily="34" charset="0"/>
                        </a:rPr>
                        <a:t>体重</a:t>
                      </a:r>
                      <a:endParaRPr kumimoji="1" lang="en-US" altLang="ja-JP" sz="1050" dirty="0">
                        <a:latin typeface="Arial" panose="020B0604020202020204" pitchFamily="34" charset="0"/>
                        <a:cs typeface="Arial" panose="020B0604020202020204" pitchFamily="34" charset="0"/>
                      </a:endParaRPr>
                    </a:p>
                    <a:p>
                      <a:pPr algn="r"/>
                      <a:r>
                        <a:rPr kumimoji="1" lang="en-US" altLang="ja-JP" sz="1050" dirty="0">
                          <a:latin typeface="Arial" panose="020B0604020202020204" pitchFamily="34" charset="0"/>
                          <a:cs typeface="Arial" panose="020B0604020202020204" pitchFamily="34" charset="0"/>
                        </a:rPr>
                        <a:t>kg</a:t>
                      </a:r>
                      <a:endParaRPr kumimoji="1" lang="ja-JP" altLang="en-US" sz="1050" dirty="0">
                        <a:latin typeface="Arial" panose="020B0604020202020204" pitchFamily="34" charset="0"/>
                        <a:cs typeface="Arial" panose="020B0604020202020204" pitchFamily="34" charset="0"/>
                      </a:endParaRPr>
                    </a:p>
                  </a:txBody>
                  <a:tcPr/>
                </a:tc>
                <a:tc hMerge="1">
                  <a:txBody>
                    <a:bodyPr/>
                    <a:lstStyle/>
                    <a:p>
                      <a:endParaRPr kumimoji="1" lang="ja-JP" altLang="en-US"/>
                    </a:p>
                  </a:txBody>
                  <a:tcPr/>
                </a:tc>
                <a:extLst>
                  <a:ext uri="{0D108BD9-81ED-4DB2-BD59-A6C34878D82A}">
                    <a16:rowId xmlns:a16="http://schemas.microsoft.com/office/drawing/2014/main" val="10004"/>
                  </a:ext>
                </a:extLst>
              </a:tr>
              <a:tr h="388793">
                <a:tc>
                  <a:txBody>
                    <a:bodyPr/>
                    <a:lstStyle/>
                    <a:p>
                      <a:r>
                        <a:rPr kumimoji="1" lang="ja-JP" altLang="en-US" sz="1050" dirty="0">
                          <a:latin typeface="Arial" panose="020B0604020202020204" pitchFamily="34" charset="0"/>
                          <a:cs typeface="Arial" panose="020B0604020202020204" pitchFamily="34" charset="0"/>
                        </a:rPr>
                        <a:t>足のサイズ</a:t>
                      </a:r>
                      <a:endParaRPr kumimoji="1" lang="en-US" altLang="ja-JP" sz="1050" dirty="0">
                        <a:latin typeface="Arial" panose="020B0604020202020204" pitchFamily="34" charset="0"/>
                        <a:cs typeface="Arial" panose="020B0604020202020204" pitchFamily="34" charset="0"/>
                      </a:endParaRPr>
                    </a:p>
                    <a:p>
                      <a:pPr algn="r"/>
                      <a:r>
                        <a:rPr kumimoji="1" lang="en-US" altLang="ja-JP" sz="1050" dirty="0">
                          <a:latin typeface="Arial" panose="020B0604020202020204" pitchFamily="34" charset="0"/>
                          <a:cs typeface="Arial" panose="020B0604020202020204" pitchFamily="34" charset="0"/>
                        </a:rPr>
                        <a:t>cm</a:t>
                      </a:r>
                      <a:endParaRPr kumimoji="1" lang="ja-JP" altLang="en-US" sz="1050" dirty="0">
                        <a:latin typeface="Arial" panose="020B0604020202020204" pitchFamily="34" charset="0"/>
                        <a:cs typeface="Arial" panose="020B0604020202020204" pitchFamily="34" charset="0"/>
                      </a:endParaRPr>
                    </a:p>
                  </a:txBody>
                  <a:tcPr/>
                </a:tc>
                <a:tc gridSpan="2">
                  <a:txBody>
                    <a:bodyPr/>
                    <a:lstStyle/>
                    <a:p>
                      <a:r>
                        <a:rPr kumimoji="1" lang="ja-JP" altLang="en-US" sz="1050" dirty="0">
                          <a:latin typeface="Arial" panose="020B0604020202020204" pitchFamily="34" charset="0"/>
                          <a:cs typeface="Arial" panose="020B0604020202020204" pitchFamily="34" charset="0"/>
                        </a:rPr>
                        <a:t>頭のサイズ（頭囲）</a:t>
                      </a:r>
                      <a:endParaRPr kumimoji="1" lang="en-US" altLang="ja-JP" sz="1050" dirty="0">
                        <a:latin typeface="Arial" panose="020B0604020202020204" pitchFamily="34" charset="0"/>
                        <a:cs typeface="Arial" panose="020B0604020202020204" pitchFamily="34" charset="0"/>
                      </a:endParaRPr>
                    </a:p>
                    <a:p>
                      <a:pPr algn="r"/>
                      <a:r>
                        <a:rPr kumimoji="1" lang="en-US" altLang="ja-JP" sz="1050" dirty="0">
                          <a:latin typeface="Arial" panose="020B0604020202020204" pitchFamily="34" charset="0"/>
                          <a:cs typeface="Arial" panose="020B0604020202020204" pitchFamily="34" charset="0"/>
                        </a:rPr>
                        <a:t>cm</a:t>
                      </a:r>
                      <a:endParaRPr kumimoji="1" lang="ja-JP" altLang="en-US" sz="1050" dirty="0">
                        <a:latin typeface="Arial" panose="020B0604020202020204" pitchFamily="34" charset="0"/>
                        <a:cs typeface="Arial" panose="020B0604020202020204" pitchFamily="34" charset="0"/>
                      </a:endParaRPr>
                    </a:p>
                  </a:txBody>
                  <a:tcPr/>
                </a:tc>
                <a:tc hMerge="1">
                  <a:txBody>
                    <a:bodyPr/>
                    <a:lstStyle/>
                    <a:p>
                      <a:endParaRPr kumimoji="1" lang="ja-JP" altLang="en-US"/>
                    </a:p>
                  </a:txBody>
                  <a:tcPr/>
                </a:tc>
                <a:extLst>
                  <a:ext uri="{0D108BD9-81ED-4DB2-BD59-A6C34878D82A}">
                    <a16:rowId xmlns:a16="http://schemas.microsoft.com/office/drawing/2014/main" val="10005"/>
                  </a:ext>
                </a:extLst>
              </a:tr>
            </a:tbl>
          </a:graphicData>
        </a:graphic>
      </p:graphicFrame>
      <p:sp>
        <p:nvSpPr>
          <p:cNvPr id="10" name="テキスト ボックス 9"/>
          <p:cNvSpPr txBox="1"/>
          <p:nvPr/>
        </p:nvSpPr>
        <p:spPr>
          <a:xfrm>
            <a:off x="263238" y="2644114"/>
            <a:ext cx="1800000" cy="707886"/>
          </a:xfrm>
          <a:prstGeom prst="rect">
            <a:avLst/>
          </a:prstGeom>
          <a:noFill/>
        </p:spPr>
        <p:txBody>
          <a:bodyPr wrap="square" rtlCol="0">
            <a:spAutoFit/>
          </a:bodyPr>
          <a:lstStyle/>
          <a:p>
            <a:pPr algn="ctr"/>
            <a:r>
              <a:rPr kumimoji="1" lang="ja-JP" altLang="en-US" sz="1400" b="1" dirty="0"/>
              <a:t>写真１</a:t>
            </a:r>
            <a:endParaRPr kumimoji="1" lang="en-US" altLang="ja-JP" sz="1400" b="1" dirty="0"/>
          </a:p>
          <a:p>
            <a:pPr algn="ctr"/>
            <a:r>
              <a:rPr lang="ja-JP" altLang="en-US" sz="1400" b="1" dirty="0"/>
              <a:t>全身</a:t>
            </a:r>
            <a:endParaRPr lang="en-US" altLang="ja-JP" sz="1400" b="1" dirty="0"/>
          </a:p>
          <a:p>
            <a:pPr algn="ctr"/>
            <a:r>
              <a:rPr kumimoji="1" lang="en-US" altLang="ja-JP" sz="1050" dirty="0">
                <a:latin typeface="Arial" panose="020B0604020202020204" pitchFamily="34" charset="0"/>
                <a:cs typeface="Arial" panose="020B0604020202020204" pitchFamily="34" charset="0"/>
              </a:rPr>
              <a:t>5cm×7cm</a:t>
            </a:r>
            <a:endParaRPr kumimoji="1" lang="ja-JP" altLang="en-US" sz="1050" dirty="0">
              <a:latin typeface="Arial" panose="020B0604020202020204" pitchFamily="34" charset="0"/>
              <a:cs typeface="Arial" panose="020B0604020202020204" pitchFamily="34" charset="0"/>
            </a:endParaRPr>
          </a:p>
        </p:txBody>
      </p:sp>
      <p:sp>
        <p:nvSpPr>
          <p:cNvPr id="11" name="テキスト ボックス 10"/>
          <p:cNvSpPr txBox="1"/>
          <p:nvPr/>
        </p:nvSpPr>
        <p:spPr>
          <a:xfrm>
            <a:off x="2207654" y="2644114"/>
            <a:ext cx="1800000" cy="707886"/>
          </a:xfrm>
          <a:prstGeom prst="rect">
            <a:avLst/>
          </a:prstGeom>
          <a:noFill/>
        </p:spPr>
        <p:txBody>
          <a:bodyPr wrap="square" rtlCol="0">
            <a:spAutoFit/>
          </a:bodyPr>
          <a:lstStyle/>
          <a:p>
            <a:pPr algn="ctr"/>
            <a:r>
              <a:rPr kumimoji="1" lang="ja-JP" altLang="en-US" sz="1400" b="1" dirty="0"/>
              <a:t>写真</a:t>
            </a:r>
            <a:r>
              <a:rPr kumimoji="1" lang="en-US" altLang="ja-JP" sz="1400" b="1" dirty="0"/>
              <a:t>2</a:t>
            </a:r>
          </a:p>
          <a:p>
            <a:pPr algn="ctr"/>
            <a:r>
              <a:rPr lang="ja-JP" altLang="en-US" sz="1400" b="1" dirty="0"/>
              <a:t>胸から上、顔アップ</a:t>
            </a:r>
            <a:endParaRPr lang="en-US" altLang="ja-JP" sz="1400" b="1" dirty="0"/>
          </a:p>
          <a:p>
            <a:pPr algn="ctr"/>
            <a:r>
              <a:rPr kumimoji="1" lang="en-US" altLang="ja-JP" sz="1050" dirty="0">
                <a:latin typeface="Arial" panose="020B0604020202020204" pitchFamily="34" charset="0"/>
                <a:cs typeface="Arial" panose="020B0604020202020204" pitchFamily="34" charset="0"/>
              </a:rPr>
              <a:t>5cm×7cm</a:t>
            </a:r>
            <a:endParaRPr kumimoji="1" lang="ja-JP" altLang="en-US" sz="1050" dirty="0">
              <a:latin typeface="Arial" panose="020B0604020202020204" pitchFamily="34" charset="0"/>
              <a:cs typeface="Arial" panose="020B0604020202020204" pitchFamily="34" charset="0"/>
            </a:endParaRPr>
          </a:p>
        </p:txBody>
      </p:sp>
      <p:graphicFrame>
        <p:nvGraphicFramePr>
          <p:cNvPr id="12" name="表 11"/>
          <p:cNvGraphicFramePr>
            <a:graphicFrameLocks noGrp="1"/>
          </p:cNvGraphicFramePr>
          <p:nvPr>
            <p:extLst>
              <p:ext uri="{D42A27DB-BD31-4B8C-83A1-F6EECF244321}">
                <p14:modId xmlns:p14="http://schemas.microsoft.com/office/powerpoint/2010/main" val="495365869"/>
              </p:ext>
            </p:extLst>
          </p:nvPr>
        </p:nvGraphicFramePr>
        <p:xfrm>
          <a:off x="332656" y="4004672"/>
          <a:ext cx="6408712" cy="2316480"/>
        </p:xfrm>
        <a:graphic>
          <a:graphicData uri="http://schemas.openxmlformats.org/drawingml/2006/table">
            <a:tbl>
              <a:tblPr firstRow="1" bandRow="1">
                <a:tableStyleId>{5940675A-B579-460E-94D1-54222C63F5DA}</a:tableStyleId>
              </a:tblPr>
              <a:tblGrid>
                <a:gridCol w="5328592">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tblGrid>
              <a:tr h="396240">
                <a:tc>
                  <a:txBody>
                    <a:bodyPr/>
                    <a:lstStyle/>
                    <a:p>
                      <a:pPr algn="ctr"/>
                      <a:r>
                        <a:rPr kumimoji="1" lang="ja-JP" altLang="en-US" sz="1800" dirty="0">
                          <a:latin typeface="HGP創英角ｺﾞｼｯｸUB" panose="020B0900000000000000" pitchFamily="50" charset="-128"/>
                          <a:ea typeface="HGP創英角ｺﾞｼｯｸUB" panose="020B0900000000000000" pitchFamily="50" charset="-128"/>
                        </a:rPr>
                        <a:t>自己</a:t>
                      </a:r>
                      <a:r>
                        <a:rPr kumimoji="1" lang="en-US" altLang="ja-JP" sz="1800" dirty="0">
                          <a:latin typeface="HGP創英角ｺﾞｼｯｸUB" panose="020B0900000000000000" pitchFamily="50" charset="-128"/>
                          <a:ea typeface="HGP創英角ｺﾞｼｯｸUB" panose="020B0900000000000000" pitchFamily="50" charset="-128"/>
                        </a:rPr>
                        <a:t>PR</a:t>
                      </a:r>
                      <a:endParaRPr kumimoji="1" lang="ja-JP" altLang="en-US" sz="1800" dirty="0">
                        <a:latin typeface="HGP創英角ｺﾞｼｯｸUB" panose="020B0900000000000000" pitchFamily="50" charset="-128"/>
                        <a:ea typeface="HGP創英角ｺﾞｼｯｸUB" panose="020B0900000000000000" pitchFamily="50" charset="-128"/>
                      </a:endParaRPr>
                    </a:p>
                  </a:txBody>
                  <a:tcPr/>
                </a:tc>
                <a:tc>
                  <a:txBody>
                    <a:bodyPr/>
                    <a:lstStyle/>
                    <a:p>
                      <a:pPr algn="ctr"/>
                      <a:r>
                        <a:rPr kumimoji="1" lang="ja-JP" altLang="en-US" sz="1000" dirty="0"/>
                        <a:t>推進協議会</a:t>
                      </a:r>
                      <a:endParaRPr kumimoji="1" lang="en-US" altLang="ja-JP" sz="1000" dirty="0"/>
                    </a:p>
                    <a:p>
                      <a:pPr algn="ctr"/>
                      <a:r>
                        <a:rPr kumimoji="1" lang="ja-JP" altLang="en-US" sz="1000" dirty="0"/>
                        <a:t>記入欄</a:t>
                      </a:r>
                    </a:p>
                  </a:txBody>
                  <a:tcPr/>
                </a:tc>
                <a:extLst>
                  <a:ext uri="{0D108BD9-81ED-4DB2-BD59-A6C34878D82A}">
                    <a16:rowId xmlns:a16="http://schemas.microsoft.com/office/drawing/2014/main" val="10000"/>
                  </a:ext>
                </a:extLst>
              </a:tr>
              <a:tr h="304800">
                <a:tc>
                  <a:txBody>
                    <a:bodyPr/>
                    <a:lstStyle/>
                    <a:p>
                      <a:endParaRPr kumimoji="1" lang="ja-JP" altLang="en-US" sz="1400" dirty="0"/>
                    </a:p>
                  </a:txBody>
                  <a:tcPr/>
                </a:tc>
                <a:tc rowSpan="3">
                  <a:txBody>
                    <a:bodyPr/>
                    <a:lstStyle/>
                    <a:p>
                      <a:endParaRPr kumimoji="1" lang="ja-JP" altLang="en-US" sz="1400"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04800">
                <a:tc>
                  <a:txBody>
                    <a:bodyPr/>
                    <a:lstStyle/>
                    <a:p>
                      <a:endParaRPr kumimoji="1" lang="ja-JP" altLang="en-US" sz="1400" dirty="0"/>
                    </a:p>
                  </a:txBody>
                  <a:tcPr/>
                </a:tc>
                <a:tc vMerge="1">
                  <a:txBody>
                    <a:bodyPr/>
                    <a:lstStyle/>
                    <a:p>
                      <a:endParaRPr kumimoji="1" lang="ja-JP" altLang="en-US" sz="1400"/>
                    </a:p>
                  </a:txBody>
                  <a:tcPr/>
                </a:tc>
                <a:extLst>
                  <a:ext uri="{0D108BD9-81ED-4DB2-BD59-A6C34878D82A}">
                    <a16:rowId xmlns:a16="http://schemas.microsoft.com/office/drawing/2014/main" val="10002"/>
                  </a:ext>
                </a:extLst>
              </a:tr>
              <a:tr h="304800">
                <a:tc>
                  <a:txBody>
                    <a:bodyPr/>
                    <a:lstStyle/>
                    <a:p>
                      <a:endParaRPr kumimoji="1" lang="ja-JP" altLang="en-US" sz="1400" dirty="0"/>
                    </a:p>
                  </a:txBody>
                  <a:tcPr/>
                </a:tc>
                <a:tc vMerge="1">
                  <a:txBody>
                    <a:bodyPr/>
                    <a:lstStyle/>
                    <a:p>
                      <a:endParaRPr kumimoji="1" lang="ja-JP" altLang="en-US" sz="1400"/>
                    </a:p>
                  </a:txBody>
                  <a:tcPr/>
                </a:tc>
                <a:extLst>
                  <a:ext uri="{0D108BD9-81ED-4DB2-BD59-A6C34878D82A}">
                    <a16:rowId xmlns:a16="http://schemas.microsoft.com/office/drawing/2014/main" val="10003"/>
                  </a:ext>
                </a:extLst>
              </a:tr>
              <a:tr h="304800">
                <a:tc>
                  <a:txBody>
                    <a:bodyPr/>
                    <a:lstStyle/>
                    <a:p>
                      <a:endParaRPr kumimoji="1" lang="ja-JP" altLang="en-US" sz="1400" dirty="0"/>
                    </a:p>
                  </a:txBody>
                  <a:tcPr/>
                </a:tc>
                <a:tc>
                  <a:txBody>
                    <a:bodyPr/>
                    <a:lstStyle/>
                    <a:p>
                      <a:pPr algn="ctr"/>
                      <a:r>
                        <a:rPr kumimoji="1" lang="ja-JP" altLang="en-US" sz="1000" dirty="0"/>
                        <a:t>行列参加回数・　参加年</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04800">
                <a:tc>
                  <a:txBody>
                    <a:bodyPr/>
                    <a:lstStyle/>
                    <a:p>
                      <a:endParaRPr kumimoji="1" lang="ja-JP" altLang="en-US" sz="1400" dirty="0"/>
                    </a:p>
                  </a:txBody>
                  <a:tcPr/>
                </a:tc>
                <a:tc rowSpan="2">
                  <a:txBody>
                    <a:bodyPr/>
                    <a:lstStyle/>
                    <a:p>
                      <a:endParaRPr kumimoji="1" lang="ja-JP" altLang="en-US" sz="1400"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5"/>
                  </a:ext>
                </a:extLst>
              </a:tr>
              <a:tr h="304800">
                <a:tc>
                  <a:txBody>
                    <a:bodyPr/>
                    <a:lstStyle/>
                    <a:p>
                      <a:endParaRPr kumimoji="1" lang="ja-JP" altLang="en-US" sz="1400" dirty="0"/>
                    </a:p>
                  </a:txBody>
                  <a:tcPr/>
                </a:tc>
                <a:tc vMerge="1">
                  <a:txBody>
                    <a:bodyPr/>
                    <a:lstStyle/>
                    <a:p>
                      <a:endParaRPr kumimoji="1" lang="ja-JP" altLang="en-US" sz="1400" dirty="0"/>
                    </a:p>
                  </a:txBody>
                  <a:tcPr/>
                </a:tc>
                <a:extLst>
                  <a:ext uri="{0D108BD9-81ED-4DB2-BD59-A6C34878D82A}">
                    <a16:rowId xmlns:a16="http://schemas.microsoft.com/office/drawing/2014/main" val="10006"/>
                  </a:ext>
                </a:extLst>
              </a:tr>
            </a:tbl>
          </a:graphicData>
        </a:graphic>
      </p:graphicFrame>
      <p:sp>
        <p:nvSpPr>
          <p:cNvPr id="13" name="テキスト ボックス 12"/>
          <p:cNvSpPr txBox="1"/>
          <p:nvPr/>
        </p:nvSpPr>
        <p:spPr>
          <a:xfrm>
            <a:off x="332656" y="3739897"/>
            <a:ext cx="6336704" cy="276999"/>
          </a:xfrm>
          <a:prstGeom prst="rect">
            <a:avLst/>
          </a:prstGeom>
          <a:noFill/>
        </p:spPr>
        <p:txBody>
          <a:bodyPr wrap="square" rtlCol="0">
            <a:spAutoFit/>
          </a:bodyPr>
          <a:lstStyle/>
          <a:p>
            <a:r>
              <a:rPr lang="ja-JP" altLang="en-US" sz="1200" dirty="0"/>
              <a:t>●</a:t>
            </a:r>
            <a:r>
              <a:rPr lang="ja-JP" altLang="en-US" sz="1200" dirty="0">
                <a:latin typeface="Arial" panose="020B0604020202020204" pitchFamily="34" charset="0"/>
                <a:cs typeface="Arial" panose="020B0604020202020204" pitchFamily="34" charset="0"/>
              </a:rPr>
              <a:t>自己</a:t>
            </a:r>
            <a:r>
              <a:rPr lang="en-US" altLang="ja-JP" sz="1200" dirty="0">
                <a:latin typeface="Arial" panose="020B0604020202020204" pitchFamily="34" charset="0"/>
                <a:cs typeface="Arial" panose="020B0604020202020204" pitchFamily="34" charset="0"/>
              </a:rPr>
              <a:t>PR</a:t>
            </a:r>
            <a:r>
              <a:rPr lang="ja-JP" altLang="en-US" sz="1200" dirty="0">
                <a:latin typeface="Arial" panose="020B0604020202020204" pitchFamily="34" charset="0"/>
                <a:cs typeface="Arial" panose="020B0604020202020204" pitchFamily="34" charset="0"/>
              </a:rPr>
              <a:t>と、これまでの行列出演参加回数・参加年をご記入下さい。</a:t>
            </a:r>
            <a:endParaRPr kumimoji="1" lang="ja-JP" altLang="en-US" sz="1200" dirty="0">
              <a:latin typeface="Arial" panose="020B0604020202020204" pitchFamily="34" charset="0"/>
              <a:cs typeface="Arial" panose="020B0604020202020204" pitchFamily="34" charset="0"/>
            </a:endParaRPr>
          </a:p>
        </p:txBody>
      </p:sp>
      <p:sp>
        <p:nvSpPr>
          <p:cNvPr id="14" name="テキスト ボックス 13"/>
          <p:cNvSpPr txBox="1"/>
          <p:nvPr/>
        </p:nvSpPr>
        <p:spPr>
          <a:xfrm>
            <a:off x="5589240" y="6146939"/>
            <a:ext cx="1224136" cy="246221"/>
          </a:xfrm>
          <a:prstGeom prst="rect">
            <a:avLst/>
          </a:prstGeom>
          <a:noFill/>
        </p:spPr>
        <p:txBody>
          <a:bodyPr wrap="square" rtlCol="0">
            <a:spAutoFit/>
          </a:bodyPr>
          <a:lstStyle/>
          <a:p>
            <a:pPr algn="r"/>
            <a:r>
              <a:rPr kumimoji="1" lang="ja-JP" altLang="en-US" sz="1000" dirty="0"/>
              <a:t>第　　　　　　　　　回</a:t>
            </a:r>
          </a:p>
        </p:txBody>
      </p:sp>
      <p:sp>
        <p:nvSpPr>
          <p:cNvPr id="15" name="テキスト ボックス 14"/>
          <p:cNvSpPr txBox="1"/>
          <p:nvPr/>
        </p:nvSpPr>
        <p:spPr>
          <a:xfrm>
            <a:off x="332656" y="6537176"/>
            <a:ext cx="6336704" cy="276999"/>
          </a:xfrm>
          <a:prstGeom prst="rect">
            <a:avLst/>
          </a:prstGeom>
          <a:noFill/>
        </p:spPr>
        <p:txBody>
          <a:bodyPr wrap="square" rtlCol="0">
            <a:spAutoFit/>
          </a:bodyPr>
          <a:lstStyle/>
          <a:p>
            <a:r>
              <a:rPr lang="ja-JP" altLang="en-US" sz="1200" dirty="0"/>
              <a:t>●その他出演希望をご記入下さい。</a:t>
            </a:r>
            <a:r>
              <a:rPr lang="en-US" altLang="ja-JP" sz="1200" dirty="0"/>
              <a:t>※</a:t>
            </a:r>
            <a:r>
              <a:rPr lang="ja-JP" altLang="en-US" sz="1200" dirty="0"/>
              <a:t>必ずご記入ください。空欄不可</a:t>
            </a:r>
            <a:endParaRPr kumimoji="1" lang="ja-JP" altLang="en-US" sz="1200" dirty="0"/>
          </a:p>
        </p:txBody>
      </p:sp>
      <p:graphicFrame>
        <p:nvGraphicFramePr>
          <p:cNvPr id="22" name="表 21"/>
          <p:cNvGraphicFramePr>
            <a:graphicFrameLocks noGrp="1"/>
          </p:cNvGraphicFramePr>
          <p:nvPr>
            <p:extLst>
              <p:ext uri="{D42A27DB-BD31-4B8C-83A1-F6EECF244321}">
                <p14:modId xmlns:p14="http://schemas.microsoft.com/office/powerpoint/2010/main" val="1710641059"/>
              </p:ext>
            </p:extLst>
          </p:nvPr>
        </p:nvGraphicFramePr>
        <p:xfrm>
          <a:off x="332656" y="7793753"/>
          <a:ext cx="6408711" cy="1839767"/>
        </p:xfrm>
        <a:graphic>
          <a:graphicData uri="http://schemas.openxmlformats.org/drawingml/2006/table">
            <a:tbl>
              <a:tblPr firstRow="1" bandRow="1">
                <a:tableStyleId>{5940675A-B579-460E-94D1-54222C63F5DA}</a:tableStyleId>
              </a:tblPr>
              <a:tblGrid>
                <a:gridCol w="2136237">
                  <a:extLst>
                    <a:ext uri="{9D8B030D-6E8A-4147-A177-3AD203B41FA5}">
                      <a16:colId xmlns:a16="http://schemas.microsoft.com/office/drawing/2014/main" val="20000"/>
                    </a:ext>
                  </a:extLst>
                </a:gridCol>
                <a:gridCol w="2136237">
                  <a:extLst>
                    <a:ext uri="{9D8B030D-6E8A-4147-A177-3AD203B41FA5}">
                      <a16:colId xmlns:a16="http://schemas.microsoft.com/office/drawing/2014/main" val="20001"/>
                    </a:ext>
                  </a:extLst>
                </a:gridCol>
                <a:gridCol w="2136237">
                  <a:extLst>
                    <a:ext uri="{9D8B030D-6E8A-4147-A177-3AD203B41FA5}">
                      <a16:colId xmlns:a16="http://schemas.microsoft.com/office/drawing/2014/main" val="20002"/>
                    </a:ext>
                  </a:extLst>
                </a:gridCol>
              </a:tblGrid>
              <a:tr h="587097">
                <a:tc gridSpan="3">
                  <a:txBody>
                    <a:bodyPr/>
                    <a:lstStyle/>
                    <a:p>
                      <a:r>
                        <a:rPr kumimoji="1" lang="ja-JP" altLang="en-US" sz="1200" dirty="0"/>
                        <a:t>自宅住所　〒</a:t>
                      </a:r>
                      <a:endParaRPr kumimoji="1" lang="en-US" altLang="ja-JP" sz="1200" dirty="0"/>
                    </a:p>
                    <a:p>
                      <a:endParaRPr kumimoji="1" lang="en-US" altLang="ja-JP" sz="1200" dirty="0"/>
                    </a:p>
                    <a:p>
                      <a:endParaRPr kumimoji="1" lang="en-US" altLang="ja-JP" sz="1200" dirty="0"/>
                    </a:p>
                  </a:txBody>
                  <a:tcPr/>
                </a:tc>
                <a:tc hMerge="1">
                  <a:txBody>
                    <a:bodyPr/>
                    <a:lstStyle/>
                    <a:p>
                      <a:endParaRPr kumimoji="1" lang="ja-JP" altLang="en-US" sz="1200" dirty="0"/>
                    </a:p>
                  </a:txBody>
                  <a:tcPr/>
                </a:tc>
                <a:tc hMerge="1">
                  <a:txBody>
                    <a:bodyPr/>
                    <a:lstStyle/>
                    <a:p>
                      <a:endParaRPr kumimoji="1" lang="ja-JP" altLang="en-US" sz="1200" dirty="0"/>
                    </a:p>
                  </a:txBody>
                  <a:tcPr/>
                </a:tc>
                <a:extLst>
                  <a:ext uri="{0D108BD9-81ED-4DB2-BD59-A6C34878D82A}">
                    <a16:rowId xmlns:a16="http://schemas.microsoft.com/office/drawing/2014/main" val="10000"/>
                  </a:ext>
                </a:extLst>
              </a:tr>
              <a:tr h="609799">
                <a:tc>
                  <a:txBody>
                    <a:bodyPr/>
                    <a:lstStyle/>
                    <a:p>
                      <a:r>
                        <a:rPr kumimoji="1" lang="ja-JP" altLang="en-US" sz="1200" dirty="0"/>
                        <a:t>自宅電話番号</a:t>
                      </a:r>
                      <a:endParaRPr kumimoji="1" lang="en-US" altLang="ja-JP" sz="1200" dirty="0"/>
                    </a:p>
                    <a:p>
                      <a:endParaRPr kumimoji="1" lang="ja-JP" altLang="en-US" sz="1200" dirty="0"/>
                    </a:p>
                  </a:txBody>
                  <a:tcPr/>
                </a:tc>
                <a:tc>
                  <a:txBody>
                    <a:bodyPr/>
                    <a:lstStyle/>
                    <a:p>
                      <a:r>
                        <a:rPr kumimoji="1" lang="ja-JP" altLang="en-US" sz="1200" dirty="0"/>
                        <a:t>携帯電話番号</a:t>
                      </a:r>
                    </a:p>
                  </a:txBody>
                  <a:tcPr/>
                </a:tc>
                <a:tc>
                  <a:txBody>
                    <a:bodyPr/>
                    <a:lstStyle/>
                    <a:p>
                      <a:r>
                        <a:rPr kumimoji="1" lang="ja-JP" altLang="en-US" sz="1200" dirty="0"/>
                        <a:t>緊急連絡先</a:t>
                      </a:r>
                    </a:p>
                  </a:txBody>
                  <a:tcPr/>
                </a:tc>
                <a:extLst>
                  <a:ext uri="{0D108BD9-81ED-4DB2-BD59-A6C34878D82A}">
                    <a16:rowId xmlns:a16="http://schemas.microsoft.com/office/drawing/2014/main" val="10001"/>
                  </a:ext>
                </a:extLst>
              </a:tr>
              <a:tr h="589888">
                <a:tc>
                  <a:txBody>
                    <a:bodyPr/>
                    <a:lstStyle/>
                    <a:p>
                      <a:r>
                        <a:rPr kumimoji="1" lang="ja-JP" altLang="en-US" sz="1200" dirty="0"/>
                        <a:t>メールアドレス</a:t>
                      </a:r>
                      <a:endParaRPr kumimoji="1" lang="en-US" altLang="ja-JP" sz="1200" dirty="0"/>
                    </a:p>
                  </a:txBody>
                  <a:tcPr/>
                </a:tc>
                <a:tc>
                  <a:txBody>
                    <a:bodyPr/>
                    <a:lstStyle/>
                    <a:p>
                      <a:r>
                        <a:rPr kumimoji="1" lang="ja-JP" altLang="en-US" sz="1200" dirty="0"/>
                        <a:t>お勤め先・学校名</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保護者氏名（ふりがな）</a:t>
                      </a:r>
                      <a:endParaRPr kumimoji="1" lang="en-US" altLang="ja-JP" sz="1200" dirty="0"/>
                    </a:p>
                    <a:p>
                      <a:pPr algn="r"/>
                      <a:endParaRPr kumimoji="1" lang="ja-JP" altLang="en-US" sz="1200" dirty="0"/>
                    </a:p>
                  </a:txBody>
                  <a:tcPr/>
                </a:tc>
                <a:extLst>
                  <a:ext uri="{0D108BD9-81ED-4DB2-BD59-A6C34878D82A}">
                    <a16:rowId xmlns:a16="http://schemas.microsoft.com/office/drawing/2014/main" val="10002"/>
                  </a:ext>
                </a:extLst>
              </a:tr>
            </a:tbl>
          </a:graphicData>
        </a:graphic>
      </p:graphicFrame>
      <p:sp>
        <p:nvSpPr>
          <p:cNvPr id="23" name="テキスト ボックス 22"/>
          <p:cNvSpPr txBox="1"/>
          <p:nvPr/>
        </p:nvSpPr>
        <p:spPr>
          <a:xfrm>
            <a:off x="476672" y="6753200"/>
            <a:ext cx="6336704" cy="276999"/>
          </a:xfrm>
          <a:prstGeom prst="rect">
            <a:avLst/>
          </a:prstGeom>
          <a:noFill/>
        </p:spPr>
        <p:txBody>
          <a:bodyPr wrap="square" rtlCol="0">
            <a:spAutoFit/>
          </a:bodyPr>
          <a:lstStyle/>
          <a:p>
            <a:r>
              <a:rPr lang="en-US" altLang="ja-JP" sz="1200" dirty="0"/>
              <a:t>【 </a:t>
            </a:r>
            <a:r>
              <a:rPr lang="ja-JP" altLang="en-US" sz="1200" dirty="0"/>
              <a:t>役柄名　</a:t>
            </a:r>
            <a:r>
              <a:rPr lang="en-US" altLang="ja-JP" sz="1200" dirty="0"/>
              <a:t>D.</a:t>
            </a:r>
            <a:r>
              <a:rPr lang="ja-JP" altLang="en-US" sz="1200" dirty="0"/>
              <a:t>警護武者 　</a:t>
            </a:r>
            <a:r>
              <a:rPr lang="en-US" altLang="ja-JP" sz="1200" dirty="0"/>
              <a:t>E.</a:t>
            </a:r>
            <a:r>
              <a:rPr lang="ja-JP" altLang="en-US" sz="1200" dirty="0"/>
              <a:t>旗持武者 　</a:t>
            </a:r>
            <a:r>
              <a:rPr kumimoji="1" lang="en-US" altLang="ja-JP" sz="1200" dirty="0"/>
              <a:t>F.</a:t>
            </a:r>
            <a:r>
              <a:rPr kumimoji="1" lang="ja-JP" altLang="en-US" sz="1200" dirty="0"/>
              <a:t>舞楽者</a:t>
            </a:r>
            <a:r>
              <a:rPr lang="ja-JP" altLang="en-US" sz="1200" dirty="0"/>
              <a:t> 　</a:t>
            </a:r>
            <a:r>
              <a:rPr lang="en-US" altLang="ja-JP" sz="1200" dirty="0"/>
              <a:t>G.</a:t>
            </a:r>
            <a:r>
              <a:rPr lang="ja-JP" altLang="en-US" sz="1200" dirty="0"/>
              <a:t>女武者　 </a:t>
            </a:r>
            <a:r>
              <a:rPr lang="en-US" altLang="ja-JP" sz="1200" dirty="0"/>
              <a:t>H.</a:t>
            </a:r>
            <a:r>
              <a:rPr lang="ja-JP" altLang="en-US" sz="1200" dirty="0"/>
              <a:t>花拍子　 </a:t>
            </a:r>
            <a:r>
              <a:rPr lang="en-US" altLang="ja-JP" sz="1200" dirty="0"/>
              <a:t>K.</a:t>
            </a:r>
            <a:r>
              <a:rPr lang="ja-JP" altLang="en-US" sz="1200" dirty="0"/>
              <a:t>龍玉持ち　 </a:t>
            </a:r>
            <a:r>
              <a:rPr kumimoji="1" lang="ja-JP" altLang="en-US" sz="1200" dirty="0"/>
              <a:t> </a:t>
            </a:r>
            <a:r>
              <a:rPr lang="en-US" altLang="ja-JP" sz="1200" dirty="0"/>
              <a:t>L.</a:t>
            </a:r>
            <a:r>
              <a:rPr kumimoji="1" lang="ja-JP" altLang="en-US" sz="1200" dirty="0"/>
              <a:t> 龍神　</a:t>
            </a:r>
            <a:r>
              <a:rPr lang="en-US" altLang="ja-JP" sz="1200" dirty="0"/>
              <a:t>】</a:t>
            </a:r>
          </a:p>
        </p:txBody>
      </p:sp>
      <p:sp>
        <p:nvSpPr>
          <p:cNvPr id="24" name="テキスト ボックス 23">
            <a:extLst>
              <a:ext uri="{FF2B5EF4-FFF2-40B4-BE49-F238E27FC236}">
                <a16:creationId xmlns:a16="http://schemas.microsoft.com/office/drawing/2014/main" id="{84A38E9D-62BF-4CB4-870E-1777032904B1}"/>
              </a:ext>
            </a:extLst>
          </p:cNvPr>
          <p:cNvSpPr txBox="1"/>
          <p:nvPr/>
        </p:nvSpPr>
        <p:spPr>
          <a:xfrm>
            <a:off x="6309320" y="5858907"/>
            <a:ext cx="504056" cy="246221"/>
          </a:xfrm>
          <a:prstGeom prst="rect">
            <a:avLst/>
          </a:prstGeom>
          <a:noFill/>
        </p:spPr>
        <p:txBody>
          <a:bodyPr wrap="square" rtlCol="0">
            <a:spAutoFit/>
          </a:bodyPr>
          <a:lstStyle/>
          <a:p>
            <a:pPr algn="r"/>
            <a:r>
              <a:rPr kumimoji="1" lang="ja-JP" altLang="en-US" sz="1000" dirty="0"/>
              <a:t>回</a:t>
            </a:r>
          </a:p>
        </p:txBody>
      </p:sp>
      <p:sp>
        <p:nvSpPr>
          <p:cNvPr id="2" name="テキスト ボックス 1">
            <a:extLst>
              <a:ext uri="{FF2B5EF4-FFF2-40B4-BE49-F238E27FC236}">
                <a16:creationId xmlns:a16="http://schemas.microsoft.com/office/drawing/2014/main" id="{66C4E6A3-F302-4AE1-B251-F9FDF57CB53C}"/>
              </a:ext>
            </a:extLst>
          </p:cNvPr>
          <p:cNvSpPr txBox="1"/>
          <p:nvPr/>
        </p:nvSpPr>
        <p:spPr>
          <a:xfrm>
            <a:off x="188640" y="6283260"/>
            <a:ext cx="6858000" cy="253916"/>
          </a:xfrm>
          <a:prstGeom prst="rect">
            <a:avLst/>
          </a:prstGeom>
          <a:noFill/>
        </p:spPr>
        <p:txBody>
          <a:bodyPr wrap="square" rtlCol="0">
            <a:spAutoFit/>
          </a:bodyPr>
          <a:lstStyle/>
          <a:p>
            <a:r>
              <a:rPr kumimoji="1" lang="en-US" altLang="ja-JP" sz="1050" b="1" dirty="0"/>
              <a:t>※</a:t>
            </a:r>
            <a:r>
              <a:rPr lang="ja-JP" altLang="ja-JP" sz="1050" b="1" dirty="0">
                <a:effectLst/>
                <a:ea typeface="ＭＳ Ｐゴシック" panose="020B0600070205080204" pitchFamily="50" charset="-128"/>
                <a:cs typeface="ＭＳ ゴシック" panose="020B0609070205080204" pitchFamily="49" charset="-128"/>
              </a:rPr>
              <a:t>照姫姉妹、重臣、重臣奥方、巫女舞姫などの重要な役柄またはその他の役柄での出演をお願いすることがあります</a:t>
            </a:r>
            <a:endParaRPr kumimoji="1" lang="ja-JP" altLang="en-US" sz="1050" b="1" dirty="0"/>
          </a:p>
        </p:txBody>
      </p:sp>
      <p:sp>
        <p:nvSpPr>
          <p:cNvPr id="3" name="テキスト ボックス 2">
            <a:extLst>
              <a:ext uri="{FF2B5EF4-FFF2-40B4-BE49-F238E27FC236}">
                <a16:creationId xmlns:a16="http://schemas.microsoft.com/office/drawing/2014/main" id="{4F91F55A-9785-B9E2-B6D4-DA27F08332C9}"/>
              </a:ext>
            </a:extLst>
          </p:cNvPr>
          <p:cNvSpPr txBox="1"/>
          <p:nvPr/>
        </p:nvSpPr>
        <p:spPr>
          <a:xfrm>
            <a:off x="0" y="-15552"/>
            <a:ext cx="6858000" cy="523220"/>
          </a:xfrm>
          <a:prstGeom prst="rect">
            <a:avLst/>
          </a:prstGeom>
          <a:noFill/>
        </p:spPr>
        <p:txBody>
          <a:bodyPr wrap="square" rtlCol="0">
            <a:spAutoFit/>
          </a:bodyPr>
          <a:lstStyle/>
          <a:p>
            <a:pPr algn="r"/>
            <a:r>
              <a:rPr lang="ja-JP" altLang="en-US" sz="1400" dirty="0">
                <a:latin typeface="Arial" panose="020B0604020202020204" pitchFamily="34" charset="0"/>
                <a:cs typeface="Arial" panose="020B0604020202020204" pitchFamily="34" charset="0"/>
              </a:rPr>
              <a:t>　　　　　　　</a:t>
            </a:r>
            <a:r>
              <a:rPr lang="ja-JP" altLang="en-US" sz="1400" b="1" dirty="0">
                <a:latin typeface="Arial" panose="020B0604020202020204" pitchFamily="34" charset="0"/>
                <a:cs typeface="Arial" panose="020B0604020202020204" pitchFamily="34" charset="0"/>
              </a:rPr>
              <a:t>提出期限：令和</a:t>
            </a:r>
            <a:r>
              <a:rPr lang="en-US" altLang="ja-JP" sz="1400" b="1" dirty="0">
                <a:latin typeface="Arial" panose="020B0604020202020204" pitchFamily="34" charset="0"/>
                <a:cs typeface="Arial" panose="020B0604020202020204" pitchFamily="34" charset="0"/>
              </a:rPr>
              <a:t>8</a:t>
            </a:r>
            <a:r>
              <a:rPr lang="ja-JP" altLang="en-US" sz="1400" b="1" dirty="0">
                <a:latin typeface="Arial" panose="020B0604020202020204" pitchFamily="34" charset="0"/>
                <a:cs typeface="Arial" panose="020B0604020202020204" pitchFamily="34" charset="0"/>
              </a:rPr>
              <a:t>年</a:t>
            </a:r>
            <a:r>
              <a:rPr lang="en-US" altLang="ja-JP" sz="1400" b="1" dirty="0">
                <a:latin typeface="Arial" panose="020B0604020202020204" pitchFamily="34" charset="0"/>
                <a:cs typeface="Arial" panose="020B0604020202020204" pitchFamily="34" charset="0"/>
              </a:rPr>
              <a:t>1</a:t>
            </a:r>
            <a:r>
              <a:rPr lang="ja-JP" altLang="en-US" sz="1400" b="1" dirty="0">
                <a:latin typeface="Arial" panose="020B0604020202020204" pitchFamily="34" charset="0"/>
                <a:cs typeface="Arial" panose="020B0604020202020204" pitchFamily="34" charset="0"/>
              </a:rPr>
              <a:t>月</a:t>
            </a:r>
            <a:r>
              <a:rPr lang="en-US" altLang="ja-JP" sz="1400" b="1" dirty="0">
                <a:latin typeface="Arial" panose="020B0604020202020204" pitchFamily="34" charset="0"/>
                <a:cs typeface="Arial" panose="020B0604020202020204" pitchFamily="34" charset="0"/>
              </a:rPr>
              <a:t>8</a:t>
            </a:r>
            <a:r>
              <a:rPr lang="ja-JP" altLang="en-US" sz="1400" b="1" dirty="0">
                <a:latin typeface="Arial" panose="020B0604020202020204" pitchFamily="34" charset="0"/>
                <a:cs typeface="Arial" panose="020B0604020202020204" pitchFamily="34" charset="0"/>
              </a:rPr>
              <a:t>日（木）必着　　　</a:t>
            </a:r>
            <a:r>
              <a:rPr lang="ja-JP" altLang="en-US" sz="1400" dirty="0">
                <a:latin typeface="Arial" panose="020B0604020202020204" pitchFamily="34" charset="0"/>
                <a:cs typeface="Arial" panose="020B0604020202020204" pitchFamily="34" charset="0"/>
              </a:rPr>
              <a:t>申込日　令和　　　年　　　月　　　日</a:t>
            </a:r>
            <a:endParaRPr lang="en-US" altLang="ja-JP" sz="1400" dirty="0">
              <a:latin typeface="Arial" panose="020B0604020202020204" pitchFamily="34" charset="0"/>
              <a:cs typeface="Arial" panose="020B0604020202020204" pitchFamily="34" charset="0"/>
            </a:endParaRPr>
          </a:p>
          <a:p>
            <a:pPr algn="r"/>
            <a:endParaRPr kumimoji="1" lang="ja-JP" altLang="en-US" sz="1400" dirty="0"/>
          </a:p>
        </p:txBody>
      </p:sp>
      <p:sp>
        <p:nvSpPr>
          <p:cNvPr id="25" name="テキスト ボックス 24"/>
          <p:cNvSpPr txBox="1"/>
          <p:nvPr/>
        </p:nvSpPr>
        <p:spPr>
          <a:xfrm>
            <a:off x="1397564" y="7102207"/>
            <a:ext cx="1887420" cy="553998"/>
          </a:xfrm>
          <a:prstGeom prst="rect">
            <a:avLst/>
          </a:prstGeom>
          <a:noFill/>
          <a:ln>
            <a:solidFill>
              <a:schemeClr val="tx1"/>
            </a:solidFill>
          </a:ln>
        </p:spPr>
        <p:txBody>
          <a:bodyPr wrap="square" rtlCol="0">
            <a:spAutoFit/>
          </a:bodyPr>
          <a:lstStyle/>
          <a:p>
            <a:r>
              <a:rPr lang="ja-JP" altLang="en-US" sz="1000" dirty="0"/>
              <a:t>  </a:t>
            </a:r>
            <a:r>
              <a:rPr kumimoji="1" lang="ja-JP" altLang="en-US" sz="1000" dirty="0"/>
              <a:t>記号</a:t>
            </a:r>
            <a:endParaRPr kumimoji="1" lang="en-US" altLang="ja-JP" sz="1000" dirty="0"/>
          </a:p>
          <a:p>
            <a:r>
              <a:rPr kumimoji="1" lang="ja-JP" altLang="en-US" sz="1000" dirty="0"/>
              <a:t>または</a:t>
            </a:r>
            <a:endParaRPr lang="en-US" altLang="ja-JP" sz="1000" dirty="0"/>
          </a:p>
          <a:p>
            <a:r>
              <a:rPr kumimoji="1" lang="ja-JP" altLang="en-US" sz="1000" dirty="0"/>
              <a:t>役柄名　　　　</a:t>
            </a:r>
          </a:p>
        </p:txBody>
      </p:sp>
      <p:sp>
        <p:nvSpPr>
          <p:cNvPr id="26" name="テキスト ボックス 25"/>
          <p:cNvSpPr txBox="1"/>
          <p:nvPr/>
        </p:nvSpPr>
        <p:spPr>
          <a:xfrm>
            <a:off x="4349892" y="7102207"/>
            <a:ext cx="1887420" cy="553998"/>
          </a:xfrm>
          <a:prstGeom prst="rect">
            <a:avLst/>
          </a:prstGeom>
          <a:noFill/>
          <a:ln>
            <a:solidFill>
              <a:schemeClr val="tx1"/>
            </a:solidFill>
          </a:ln>
        </p:spPr>
        <p:txBody>
          <a:bodyPr wrap="square" rtlCol="0">
            <a:spAutoFit/>
          </a:bodyPr>
          <a:lstStyle/>
          <a:p>
            <a:r>
              <a:rPr kumimoji="1" lang="ja-JP" altLang="en-US" sz="1000" dirty="0"/>
              <a:t>  記号</a:t>
            </a:r>
            <a:endParaRPr kumimoji="1" lang="en-US" altLang="ja-JP" sz="1000" dirty="0"/>
          </a:p>
          <a:p>
            <a:r>
              <a:rPr kumimoji="1" lang="ja-JP" altLang="en-US" sz="1000" dirty="0"/>
              <a:t>または</a:t>
            </a:r>
            <a:endParaRPr kumimoji="1" lang="en-US" altLang="ja-JP" sz="1000" dirty="0"/>
          </a:p>
          <a:p>
            <a:r>
              <a:rPr kumimoji="1" lang="ja-JP" altLang="en-US" sz="1000" dirty="0"/>
              <a:t>役柄名　　　　</a:t>
            </a:r>
          </a:p>
        </p:txBody>
      </p:sp>
      <p:sp>
        <p:nvSpPr>
          <p:cNvPr id="16" name="フッター プレースホルダー 15"/>
          <p:cNvSpPr>
            <a:spLocks noGrp="1"/>
          </p:cNvSpPr>
          <p:nvPr>
            <p:ph type="ftr" sz="quarter" idx="11"/>
          </p:nvPr>
        </p:nvSpPr>
        <p:spPr/>
        <p:txBody>
          <a:bodyPr/>
          <a:lstStyle/>
          <a:p>
            <a:r>
              <a:rPr kumimoji="1" lang="en-US" altLang="ja-JP"/>
              <a:t>※</a:t>
            </a:r>
            <a:r>
              <a:rPr kumimoji="1" lang="ja-JP" altLang="en-US"/>
              <a:t>この個人情報は、照姫まつりに関することのみで使用し、他の目的では使用いたしません</a:t>
            </a:r>
          </a:p>
        </p:txBody>
      </p:sp>
      <p:cxnSp>
        <p:nvCxnSpPr>
          <p:cNvPr id="18" name="直線コネクタ 17"/>
          <p:cNvCxnSpPr/>
          <p:nvPr/>
        </p:nvCxnSpPr>
        <p:spPr>
          <a:xfrm>
            <a:off x="1916832" y="7102207"/>
            <a:ext cx="0" cy="553998"/>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27" name="直線コネクタ 26"/>
          <p:cNvCxnSpPr/>
          <p:nvPr/>
        </p:nvCxnSpPr>
        <p:spPr>
          <a:xfrm>
            <a:off x="4869160" y="7102207"/>
            <a:ext cx="0" cy="553998"/>
          </a:xfrm>
          <a:prstGeom prst="line">
            <a:avLst/>
          </a:prstGeom>
          <a:ln>
            <a:prstDash val="dash"/>
          </a:ln>
        </p:spPr>
        <p:style>
          <a:lnRef idx="1">
            <a:schemeClr val="dk1"/>
          </a:lnRef>
          <a:fillRef idx="0">
            <a:schemeClr val="dk1"/>
          </a:fillRef>
          <a:effectRef idx="0">
            <a:schemeClr val="dk1"/>
          </a:effectRef>
          <a:fontRef idx="minor">
            <a:schemeClr val="tx1"/>
          </a:fontRef>
        </p:style>
      </p:cxn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277</Words>
  <Application>Microsoft Office PowerPoint</Application>
  <PresentationFormat>A4 210 x 297 mm</PresentationFormat>
  <Paragraphs>55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ＭＳ Ｐゴシック</vt:lpstr>
      <vt:lpstr>游ゴシック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龍人 後藤</cp:lastModifiedBy>
  <cp:revision>16</cp:revision>
  <cp:lastPrinted>2022-11-28T04:56:43Z</cp:lastPrinted>
  <dcterms:modified xsi:type="dcterms:W3CDTF">2025-10-30T02:39:58Z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2024-11-25T08:18:54Z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0fd9f83a-1764-4704-be50-f0f976c00975</vt:lpwstr>
  </property>
  <property fmtid="{D5CDD505-2E9C-101B-9397-08002B2CF9AE}" pid="8" name="MSIP_Label_defa4170-0d19-0005-0004-bc88714345d2_ContentBits">
    <vt:lpwstr>0</vt:lpwstr>
  </property>
</Properties>
</file>