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6858000" cy="9906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伊藤　暢啓" initials="伊藤　暢啓" lastIdx="2" clrIdx="0">
    <p:extLst>
      <p:ext uri="{19B8F6BF-5375-455C-9EA6-DF929625EA0E}">
        <p15:presenceInfo xmlns:p15="http://schemas.microsoft.com/office/powerpoint/2012/main" userId="S-1-5-21-606747145-776561741-682003330-673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5440" autoAdjust="0"/>
  </p:normalViewPr>
  <p:slideViewPr>
    <p:cSldViewPr snapToGrid="0">
      <p:cViewPr>
        <p:scale>
          <a:sx n="75" d="100"/>
          <a:sy n="75" d="100"/>
        </p:scale>
        <p:origin x="1952" y="324"/>
      </p:cViewPr>
      <p:guideLst>
        <p:guide orient="horz" pos="3097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勝亦 竜生" userId="25ac6b91-942c-43b4-bfe3-be94f33a16ec" providerId="ADAL" clId="{7D36B9D8-8BE0-45B2-ACB1-709C6E1D3F67}"/>
    <pc:docChg chg="custSel modSld">
      <pc:chgData name="勝亦 竜生" userId="25ac6b91-942c-43b4-bfe3-be94f33a16ec" providerId="ADAL" clId="{7D36B9D8-8BE0-45B2-ACB1-709C6E1D3F67}" dt="2023-11-28T03:54:40.820" v="1" actId="478"/>
      <pc:docMkLst>
        <pc:docMk/>
      </pc:docMkLst>
      <pc:sldChg chg="delSp modSp mod">
        <pc:chgData name="勝亦 竜生" userId="25ac6b91-942c-43b4-bfe3-be94f33a16ec" providerId="ADAL" clId="{7D36B9D8-8BE0-45B2-ACB1-709C6E1D3F67}" dt="2023-11-28T03:54:40.820" v="1" actId="478"/>
        <pc:sldMkLst>
          <pc:docMk/>
          <pc:sldMk cId="787335719" sldId="262"/>
        </pc:sldMkLst>
        <pc:spChg chg="mod">
          <ac:chgData name="勝亦 竜生" userId="25ac6b91-942c-43b4-bfe3-be94f33a16ec" providerId="ADAL" clId="{7D36B9D8-8BE0-45B2-ACB1-709C6E1D3F67}" dt="2023-11-28T03:54:35.814" v="0" actId="13926"/>
          <ac:spMkLst>
            <pc:docMk/>
            <pc:sldMk cId="787335719" sldId="262"/>
            <ac:spMk id="18" creationId="{00000000-0000-0000-0000-000000000000}"/>
          </ac:spMkLst>
        </pc:spChg>
        <pc:graphicFrameChg chg="del">
          <ac:chgData name="勝亦 竜生" userId="25ac6b91-942c-43b4-bfe3-be94f33a16ec" providerId="ADAL" clId="{7D36B9D8-8BE0-45B2-ACB1-709C6E1D3F67}" dt="2023-11-28T03:54:40.820" v="1" actId="478"/>
          <ac:graphicFrameMkLst>
            <pc:docMk/>
            <pc:sldMk cId="787335719" sldId="262"/>
            <ac:graphicFrameMk id="22" creationId="{00000000-0000-0000-0000-000000000000}"/>
          </ac:graphicFrameMkLst>
        </pc:graphicFrameChg>
      </pc:sldChg>
    </pc:docChg>
  </pc:docChgLst>
  <pc:docChgLst>
    <pc:chgData name="勝亦 竜生" userId="25ac6b91-942c-43b4-bfe3-be94f33a16ec" providerId="ADAL" clId="{7CCD9563-E19E-4F6A-A857-FFD69D6C8F68}"/>
    <pc:docChg chg="custSel modSld">
      <pc:chgData name="勝亦 竜生" userId="25ac6b91-942c-43b4-bfe3-be94f33a16ec" providerId="ADAL" clId="{7CCD9563-E19E-4F6A-A857-FFD69D6C8F68}" dt="2022-11-24T01:26:33.594" v="119" actId="20577"/>
      <pc:docMkLst>
        <pc:docMk/>
      </pc:docMkLst>
      <pc:sldChg chg="modSp mod">
        <pc:chgData name="勝亦 竜生" userId="25ac6b91-942c-43b4-bfe3-be94f33a16ec" providerId="ADAL" clId="{7CCD9563-E19E-4F6A-A857-FFD69D6C8F68}" dt="2022-11-24T01:26:33.594" v="119" actId="20577"/>
        <pc:sldMkLst>
          <pc:docMk/>
          <pc:sldMk cId="787335719" sldId="262"/>
        </pc:sldMkLst>
        <pc:spChg chg="mod">
          <ac:chgData name="勝亦 竜生" userId="25ac6b91-942c-43b4-bfe3-be94f33a16ec" providerId="ADAL" clId="{7CCD9563-E19E-4F6A-A857-FFD69D6C8F68}" dt="2022-11-23T10:38:55.644" v="0" actId="1076"/>
          <ac:spMkLst>
            <pc:docMk/>
            <pc:sldMk cId="787335719" sldId="262"/>
            <ac:spMk id="6" creationId="{A0CFE48E-9294-4A30-C6AD-0D9113BABB9F}"/>
          </ac:spMkLst>
        </pc:spChg>
        <pc:spChg chg="mod">
          <ac:chgData name="勝亦 竜生" userId="25ac6b91-942c-43b4-bfe3-be94f33a16ec" providerId="ADAL" clId="{7CCD9563-E19E-4F6A-A857-FFD69D6C8F68}" dt="2022-11-24T01:21:57.010" v="11" actId="20577"/>
          <ac:spMkLst>
            <pc:docMk/>
            <pc:sldMk cId="787335719" sldId="262"/>
            <ac:spMk id="18" creationId="{00000000-0000-0000-0000-000000000000}"/>
          </ac:spMkLst>
        </pc:spChg>
        <pc:graphicFrameChg chg="mod modGraphic">
          <ac:chgData name="勝亦 竜生" userId="25ac6b91-942c-43b4-bfe3-be94f33a16ec" providerId="ADAL" clId="{7CCD9563-E19E-4F6A-A857-FFD69D6C8F68}" dt="2022-11-24T01:26:33.594" v="119" actId="20577"/>
          <ac:graphicFrameMkLst>
            <pc:docMk/>
            <pc:sldMk cId="787335719" sldId="262"/>
            <ac:graphicFrameMk id="10" creationId="{00000000-0000-0000-0000-000000000000}"/>
          </ac:graphicFrameMkLst>
        </pc:graphicFrameChg>
        <pc:graphicFrameChg chg="mod">
          <ac:chgData name="勝亦 竜生" userId="25ac6b91-942c-43b4-bfe3-be94f33a16ec" providerId="ADAL" clId="{7CCD9563-E19E-4F6A-A857-FFD69D6C8F68}" dt="2022-11-24T01:22:41.926" v="17" actId="1036"/>
          <ac:graphicFrameMkLst>
            <pc:docMk/>
            <pc:sldMk cId="787335719" sldId="262"/>
            <ac:graphicFrameMk id="15" creationId="{00000000-0000-0000-0000-000000000000}"/>
          </ac:graphicFrameMkLst>
        </pc:graphicFrameChg>
      </pc:sldChg>
    </pc:docChg>
  </pc:docChgLst>
  <pc:docChgLst>
    <pc:chgData name="勝亦 竜生" userId="25ac6b91-942c-43b4-bfe3-be94f33a16ec" providerId="ADAL" clId="{F935FECA-0BB0-4761-B086-591F76383361}"/>
    <pc:docChg chg="modSld">
      <pc:chgData name="勝亦 竜生" userId="25ac6b91-942c-43b4-bfe3-be94f33a16ec" providerId="ADAL" clId="{F935FECA-0BB0-4761-B086-591F76383361}" dt="2023-11-15T10:48:50.566" v="2" actId="207"/>
      <pc:docMkLst>
        <pc:docMk/>
      </pc:docMkLst>
      <pc:sldChg chg="modSp mod">
        <pc:chgData name="勝亦 竜生" userId="25ac6b91-942c-43b4-bfe3-be94f33a16ec" providerId="ADAL" clId="{F935FECA-0BB0-4761-B086-591F76383361}" dt="2023-11-15T10:48:50.566" v="2" actId="207"/>
        <pc:sldMkLst>
          <pc:docMk/>
          <pc:sldMk cId="787335719" sldId="262"/>
        </pc:sldMkLst>
        <pc:spChg chg="mod">
          <ac:chgData name="勝亦 竜生" userId="25ac6b91-942c-43b4-bfe3-be94f33a16ec" providerId="ADAL" clId="{F935FECA-0BB0-4761-B086-591F76383361}" dt="2023-11-15T10:48:50.566" v="2" actId="207"/>
          <ac:spMkLst>
            <pc:docMk/>
            <pc:sldMk cId="787335719" sldId="262"/>
            <ac:spMk id="4" creationId="{00000000-0000-0000-0000-000000000000}"/>
          </ac:spMkLst>
        </pc:spChg>
        <pc:spChg chg="mod">
          <ac:chgData name="勝亦 竜生" userId="25ac6b91-942c-43b4-bfe3-be94f33a16ec" providerId="ADAL" clId="{F935FECA-0BB0-4761-B086-591F76383361}" dt="2023-11-15T10:48:44.085" v="1" actId="207"/>
          <ac:spMkLst>
            <pc:docMk/>
            <pc:sldMk cId="787335719" sldId="262"/>
            <ac:spMk id="1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2025/10/30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7690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2025/10/30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5808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2025/10/30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35389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2025/10/30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84693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2025/10/30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36393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2025/10/30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8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2025/10/30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6433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2025/10/30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6825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2025/10/30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3209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2025/10/30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3519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2025/10/30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687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5251E-1820-4DDA-8B17-B497ABF194D3}" type="datetimeFigureOut">
              <a:rPr kumimoji="1" lang="ja-JP" altLang="en-US" smtClean="0"/>
              <a:t>2025/10/30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6832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nfo.nerima.teruhime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375045"/>
              </p:ext>
            </p:extLst>
          </p:nvPr>
        </p:nvGraphicFramePr>
        <p:xfrm>
          <a:off x="78453" y="5119598"/>
          <a:ext cx="6696000" cy="2017340"/>
        </p:xfrm>
        <a:graphic>
          <a:graphicData uri="http://schemas.openxmlformats.org/drawingml/2006/table">
            <a:tbl>
              <a:tblPr firstRow="1" firstCol="1" bandRow="1"/>
              <a:tblGrid>
                <a:gridCol w="862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9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0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94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938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0036">
                <a:tc rowSpan="2">
                  <a:txBody>
                    <a:bodyPr/>
                    <a:lstStyle/>
                    <a:p>
                      <a:pPr algn="ctr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団体</a:t>
                      </a:r>
                      <a:r>
                        <a:rPr lang="en-US" alt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会社</a:t>
                      </a:r>
                      <a:r>
                        <a:rPr lang="en-US" alt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)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名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ふりがな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3600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担当部署</a:t>
                      </a:r>
                      <a:endParaRPr lang="en-US" altLang="ja-JP" sz="1000" kern="100" spc="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3600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0" kern="100" spc="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3600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及び担当者</a:t>
                      </a:r>
                      <a:endParaRPr lang="ja-JP" altLang="ja-JP" sz="1000" kern="100" spc="1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endParaRPr lang="ja-JP" sz="1000" kern="100" spc="1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26432" marR="264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ふりがな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23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kumimoji="1" lang="ja-JP" altLang="en-US" dirty="0"/>
                    </a:p>
                  </a:txBody>
                  <a:tcPr marL="26432" marR="2643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036">
                <a:tc rowSpan="2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ts val="24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所在地</a:t>
                      </a:r>
                      <a:endParaRPr lang="ja-JP" alt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ts val="24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ふりがな</a:t>
                      </a:r>
                      <a:endParaRPr lang="ja-JP" alt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967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  <a:tabLst>
                          <a:tab pos="989013" algn="l"/>
                          <a:tab pos="2154238" algn="l"/>
                        </a:tabLst>
                      </a:pP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〒</a:t>
                      </a:r>
                      <a:r>
                        <a:rPr lang="en-US" alt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	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都道</a:t>
                      </a:r>
                      <a:r>
                        <a:rPr lang="en-US" alt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	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区市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  <a:tabLst>
                          <a:tab pos="989013" algn="l"/>
                          <a:tab pos="2154238" algn="l"/>
                        </a:tabLst>
                      </a:pPr>
                      <a:r>
                        <a:rPr lang="en-US" alt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	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府県</a:t>
                      </a:r>
                      <a:r>
                        <a:rPr lang="en-US" alt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	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郡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0036">
                <a:tc rowSpan="2">
                  <a:txBody>
                    <a:bodyPr/>
                    <a:lstStyle/>
                    <a:p>
                      <a:pPr algn="ctr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連絡先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TEL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</a:t>
                      </a: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　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－　　　</a:t>
                      </a: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　　　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－　　　　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FAX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</a:t>
                      </a: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－　　　</a:t>
                      </a: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－　　　　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003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E-mail                     </a:t>
                      </a: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　　　　　　　　</a:t>
                      </a:r>
                      <a:r>
                        <a:rPr 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 </a:t>
                      </a: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　　　　　　　　　　　　　</a:t>
                      </a:r>
                      <a:r>
                        <a:rPr 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@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815975" y="903829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0" y="-34452"/>
            <a:ext cx="6858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第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39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回照姫まつり　協賛金申込書</a:t>
            </a:r>
            <a:endParaRPr lang="en-US" altLang="ja-JP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ja-JP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　　　　　　　　　　</a:t>
            </a:r>
            <a:endParaRPr lang="en-US" altLang="ja-JP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ja-JP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申込日　令和　　　年　　　　月　　　　日</a:t>
            </a:r>
            <a:endParaRPr lang="en-US" altLang="ja-JP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　　　　　　　　　　　　　　　　　　　　　　　　　　　　　　　   提出期限：令和</a:t>
            </a:r>
            <a:r>
              <a:rPr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年</a:t>
            </a:r>
            <a:r>
              <a:rPr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月</a:t>
            </a:r>
            <a:r>
              <a:rPr lang="en-US" altLang="ja-JP" sz="1400" b="1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ja-JP" altLang="en-US" sz="1400" b="1">
                <a:latin typeface="Arial" panose="020B0604020202020204" pitchFamily="34" charset="0"/>
                <a:cs typeface="Arial" panose="020B0604020202020204" pitchFamily="34" charset="0"/>
              </a:rPr>
              <a:t>日</a:t>
            </a:r>
            <a:r>
              <a: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（金）必着</a:t>
            </a:r>
            <a:endParaRPr lang="en-US" altLang="ja-JP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651523"/>
              </p:ext>
            </p:extLst>
          </p:nvPr>
        </p:nvGraphicFramePr>
        <p:xfrm>
          <a:off x="78453" y="7451468"/>
          <a:ext cx="6696000" cy="1374381"/>
        </p:xfrm>
        <a:graphic>
          <a:graphicData uri="http://schemas.openxmlformats.org/drawingml/2006/table">
            <a:tbl>
              <a:tblPr firstRow="1" firstCol="1" bandRow="1"/>
              <a:tblGrid>
                <a:gridCol w="1544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1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43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パンフレット内</a:t>
                      </a:r>
                      <a:r>
                        <a:rPr lang="en-US" sz="14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ブロック広告枠</a:t>
                      </a:r>
                      <a:endParaRPr lang="en-US" altLang="ja-JP" sz="1400" kern="100" spc="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掲出内容</a:t>
                      </a:r>
                      <a:endParaRPr lang="en-US" altLang="ja-JP" sz="1400" kern="100" spc="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2405"/>
                        </a:lnSpc>
                        <a:spcAft>
                          <a:spcPts val="0"/>
                        </a:spcAft>
                        <a:tabLst>
                          <a:tab pos="1703388" algn="l"/>
                          <a:tab pos="4935538" algn="l"/>
                        </a:tabLst>
                      </a:pPr>
                      <a:r>
                        <a:rPr lang="ja-JP" altLang="en-US" sz="11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①ご　　芳　　名</a:t>
                      </a:r>
                      <a:r>
                        <a:rPr lang="en-US" altLang="ja-JP" sz="11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	【	】</a:t>
                      </a:r>
                    </a:p>
                    <a:p>
                      <a:pPr marL="0" indent="0" algn="l">
                        <a:lnSpc>
                          <a:spcPts val="2405"/>
                        </a:lnSpc>
                        <a:spcAft>
                          <a:spcPts val="0"/>
                        </a:spcAft>
                        <a:tabLst>
                          <a:tab pos="1703388" algn="l"/>
                          <a:tab pos="4935538" algn="l"/>
                        </a:tabLst>
                      </a:pPr>
                      <a:r>
                        <a:rPr lang="ja-JP" altLang="en-US" sz="11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②住所・電話番号</a:t>
                      </a:r>
                      <a:r>
                        <a:rPr lang="en-US" altLang="ja-JP" sz="11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	【</a:t>
                      </a:r>
                      <a:r>
                        <a:rPr lang="ja-JP" altLang="en-US" sz="11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〒</a:t>
                      </a:r>
                      <a:r>
                        <a:rPr lang="en-US" altLang="ja-JP" sz="11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	】</a:t>
                      </a:r>
                    </a:p>
                    <a:p>
                      <a:pPr marL="0" indent="0" algn="l">
                        <a:lnSpc>
                          <a:spcPts val="2405"/>
                        </a:lnSpc>
                        <a:spcAft>
                          <a:spcPts val="0"/>
                        </a:spcAft>
                        <a:tabLst>
                          <a:tab pos="1703388" algn="l"/>
                          <a:tab pos="4935538" algn="l"/>
                        </a:tabLst>
                      </a:pPr>
                      <a:r>
                        <a:rPr lang="ja-JP" altLang="en-US" sz="11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③</a:t>
                      </a:r>
                      <a:r>
                        <a:rPr lang="en-US" altLang="ja-JP" sz="11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URL</a:t>
                      </a:r>
                      <a:r>
                        <a:rPr lang="ja-JP" altLang="en-US" sz="11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・メールアドレス</a:t>
                      </a:r>
                      <a:r>
                        <a:rPr lang="en-US" altLang="ja-JP" sz="11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	【	】</a:t>
                      </a:r>
                      <a:endParaRPr lang="ja-JP" sz="11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  <a:p>
                      <a:pPr marL="0" indent="0" algn="l">
                        <a:lnSpc>
                          <a:spcPts val="2405"/>
                        </a:lnSpc>
                        <a:spcAft>
                          <a:spcPts val="0"/>
                        </a:spcAft>
                        <a:tabLst>
                          <a:tab pos="1703388" algn="l"/>
                          <a:tab pos="4935538" algn="l"/>
                        </a:tabLst>
                      </a:pPr>
                      <a:r>
                        <a:rPr lang="ja-JP" altLang="en-US" sz="11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④</a:t>
                      </a:r>
                      <a:r>
                        <a:rPr lang="en-US" altLang="ja-JP" sz="1100" kern="100" spc="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16</a:t>
                      </a:r>
                      <a:r>
                        <a:rPr lang="ja-JP" altLang="en-US" sz="1100" kern="100" spc="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文字程度のメッセージ</a:t>
                      </a:r>
                      <a:r>
                        <a:rPr lang="en-US" altLang="ja-JP" sz="1100" kern="100" spc="1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	【	】</a:t>
                      </a:r>
                      <a:endParaRPr lang="en-US" altLang="ja-JP" sz="1100" kern="100" spc="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882461"/>
              </p:ext>
            </p:extLst>
          </p:nvPr>
        </p:nvGraphicFramePr>
        <p:xfrm>
          <a:off x="78453" y="931345"/>
          <a:ext cx="6695999" cy="371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4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42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42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42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34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種　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内　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金額（一口）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申込数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金額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009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①パンフレット内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ブロック広告枠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ブロック広告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\25,000-</a:t>
                      </a:r>
                      <a:endParaRPr kumimoji="1"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083">
                <a:tc rowSpan="5"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②パンフレット内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フリー広告枠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基本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\50,000-</a:t>
                      </a:r>
                      <a:endParaRPr kumimoji="1"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08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タテ</a:t>
                      </a:r>
                      <a:r>
                        <a:rPr lang="en-US" altLang="ja-JP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\100,000-</a:t>
                      </a:r>
                      <a:endParaRPr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08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中型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\200,000-</a:t>
                      </a:r>
                      <a:endParaRPr kumimoji="1"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083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A4</a:t>
                      </a:r>
                      <a:r>
                        <a:rPr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半面</a:t>
                      </a:r>
                      <a:endParaRPr lang="en-US" altLang="ja-JP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\250,000-</a:t>
                      </a:r>
                      <a:endParaRPr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083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A4</a:t>
                      </a:r>
                      <a:r>
                        <a:rPr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全面</a:t>
                      </a:r>
                      <a:endParaRPr lang="en-US" altLang="ja-JP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\350,000-</a:t>
                      </a:r>
                      <a:endParaRPr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5009">
                <a:tc rowSpan="4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③ステージフリー広告枠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はいから劇場ステージ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ステージ壁面（</a:t>
                      </a:r>
                      <a:r>
                        <a:rPr kumimoji="1" lang="en-US" altLang="ja-JP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箇所）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\30,000-</a:t>
                      </a:r>
                      <a:endParaRPr kumimoji="1"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1183414"/>
                  </a:ext>
                </a:extLst>
              </a:tr>
              <a:tr h="39500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野球場ステージ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ステージ壁面（</a:t>
                      </a:r>
                      <a:r>
                        <a:rPr kumimoji="1" lang="en-US" altLang="ja-JP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箇所）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\30,000-</a:t>
                      </a:r>
                      <a:endParaRPr kumimoji="1"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7447671"/>
                  </a:ext>
                </a:extLst>
              </a:tr>
              <a:tr h="39500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駅前ステージ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ステージ壁面（</a:t>
                      </a:r>
                      <a:r>
                        <a:rPr kumimoji="1" lang="en-US" altLang="ja-JP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箇所）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\50,000-</a:t>
                      </a:r>
                      <a:endParaRPr kumimoji="1" lang="ja-JP" altLang="en-US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6253396"/>
                  </a:ext>
                </a:extLst>
              </a:tr>
              <a:tr h="395009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野外ステージ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ステージ壁面（</a:t>
                      </a:r>
                      <a:r>
                        <a:rPr kumimoji="1" lang="en-US" altLang="ja-JP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箇所）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\70,000-</a:t>
                      </a:r>
                      <a:endParaRPr kumimoji="1" lang="ja-JP" altLang="en-US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8144797"/>
                  </a:ext>
                </a:extLst>
              </a:tr>
              <a:tr h="243083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④運営協賛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パンフレット・</a:t>
                      </a:r>
                      <a:r>
                        <a:rPr kumimoji="1" lang="en-US" altLang="ja-JP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HP</a:t>
                      </a:r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に名前掲載</a:t>
                      </a:r>
                      <a:endParaRPr kumimoji="1" lang="en-US" altLang="ja-JP" sz="10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\5,000-</a:t>
                      </a:r>
                      <a:endParaRPr kumimoji="1"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532916"/>
              </p:ext>
            </p:extLst>
          </p:nvPr>
        </p:nvGraphicFramePr>
        <p:xfrm>
          <a:off x="4162425" y="4709418"/>
          <a:ext cx="2611255" cy="336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2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63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合計金額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2">
            <a:extLst>
              <a:ext uri="{FF2B5EF4-FFF2-40B4-BE49-F238E27FC236}">
                <a16:creationId xmlns:a16="http://schemas.microsoft.com/office/drawing/2014/main" id="{C9B7B632-661B-ABFF-D45B-13B6E3A9B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53" y="9451256"/>
            <a:ext cx="6695999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09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/>
            <a:r>
              <a:rPr kumimoji="0" lang="en-US" altLang="ja-JP" sz="12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【</a:t>
            </a:r>
            <a:r>
              <a:rPr kumimoji="0" lang="ja-JP" altLang="en-US" sz="1200" dirty="0">
                <a:cs typeface="Arial" panose="020B0604020202020204" pitchFamily="34" charset="0"/>
              </a:rPr>
              <a:t>お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問合せ</a:t>
            </a:r>
            <a:r>
              <a:rPr kumimoji="0" lang="en-US" altLang="ja-JP" sz="12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】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照姫まつり事務局</a:t>
            </a:r>
            <a:r>
              <a:rPr kumimoji="0" lang="ja-JP" altLang="en-US" sz="11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　　</a:t>
            </a:r>
            <a:r>
              <a:rPr kumimoji="0" lang="en-US" altLang="ja-JP" sz="11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TEL:</a:t>
            </a:r>
            <a:r>
              <a:rPr kumimoji="0" lang="ja-JP" altLang="en-US" sz="11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　</a:t>
            </a:r>
            <a:r>
              <a:rPr lang="en-US" altLang="ja-JP" sz="1100" dirty="0">
                <a:latin typeface="+mj-ea"/>
              </a:rPr>
              <a:t>050-3627-8907</a:t>
            </a:r>
            <a:r>
              <a:rPr lang="ja-JP" altLang="en-US" sz="1100" dirty="0">
                <a:latin typeface="+mj-ea"/>
              </a:rPr>
              <a:t>　　　</a:t>
            </a:r>
            <a:endParaRPr lang="en-US" altLang="ja-JP" sz="1100" dirty="0">
              <a:latin typeface="+mj-ea"/>
            </a:endParaRPr>
          </a:p>
          <a:p>
            <a:pPr indent="0"/>
            <a:r>
              <a:rPr kumimoji="0" lang="ja-JP" altLang="en-US" sz="1100" b="0" i="0" u="none" strike="noStrike" cap="none" normalizeH="0" baseline="0" dirty="0">
                <a:ln>
                  <a:noFill/>
                </a:ln>
                <a:effectLst/>
                <a:latin typeface="+mj-ea"/>
                <a:cs typeface="Arial" panose="020B0604020202020204" pitchFamily="34" charset="0"/>
              </a:rPr>
              <a:t>　　　　　　　　　　　　　　　　　　　　　 メール：</a:t>
            </a:r>
            <a:r>
              <a:rPr kumimoji="0" lang="ja-JP" altLang="en-US" sz="1100" dirty="0">
                <a:cs typeface="Arial" panose="020B0604020202020204" pitchFamily="34" charset="0"/>
              </a:rPr>
              <a:t>　</a:t>
            </a:r>
            <a:r>
              <a:rPr lang="en-US" altLang="ja-JP" sz="1100" dirty="0">
                <a:latin typeface="+mj-ea"/>
                <a:hlinkClick r:id="rId2"/>
              </a:rPr>
              <a:t>info.nerima.teruhime@gmail.com</a:t>
            </a:r>
            <a:r>
              <a:rPr kumimoji="0" lang="ja-JP" altLang="en-US" sz="1100" dirty="0">
                <a:cs typeface="Arial" panose="020B0604020202020204" pitchFamily="34" charset="0"/>
              </a:rPr>
              <a:t>　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0CFE48E-9294-4A30-C6AD-0D9113BAB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78" y="7156406"/>
            <a:ext cx="4832413" cy="326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altLang="ja-JP" sz="1200" b="1" kern="100" spc="10" dirty="0">
                <a:solidFill>
                  <a:srgbClr val="000000"/>
                </a:solidFill>
                <a:latin typeface="+mn-ea"/>
                <a:cs typeface="Arial" panose="020B0604020202020204" pitchFamily="34" charset="0"/>
              </a:rPr>
              <a:t>※</a:t>
            </a:r>
            <a:r>
              <a:rPr lang="ja-JP" altLang="en-US" sz="1200" b="1" kern="100" spc="10" dirty="0">
                <a:solidFill>
                  <a:srgbClr val="000000"/>
                </a:solidFill>
                <a:latin typeface="+mn-ea"/>
                <a:cs typeface="Arial" panose="020B0604020202020204" pitchFamily="34" charset="0"/>
              </a:rPr>
              <a:t>以下、パンフレット内ブロック広告枠にお申込み方のみご記入ください</a:t>
            </a:r>
            <a:endParaRPr lang="en-US" altLang="ja-JP" sz="1200" b="1" kern="100" spc="10" dirty="0">
              <a:solidFill>
                <a:srgbClr val="000000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9878" y="671306"/>
            <a:ext cx="27216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※</a:t>
            </a:r>
            <a:r>
              <a:rPr lang="ja-JP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「申込数」に口数をご記入ください。</a:t>
            </a:r>
            <a:endParaRPr lang="ja-JP" altLang="en-US" sz="1200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5876087-844C-3E4D-67A8-9FDA0A2E574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999" y="8916463"/>
            <a:ext cx="692326" cy="665442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E667314-EA3B-99AE-602C-76E1EBE6181C}"/>
              </a:ext>
            </a:extLst>
          </p:cNvPr>
          <p:cNvSpPr/>
          <p:nvPr/>
        </p:nvSpPr>
        <p:spPr>
          <a:xfrm>
            <a:off x="49878" y="8916463"/>
            <a:ext cx="4284121" cy="2044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dirty="0"/>
              <a:t>本紙にご記入の上、郵送、または申込フォームよりお申込みください。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590192F-64E4-BAA7-2369-92870249742C}"/>
              </a:ext>
            </a:extLst>
          </p:cNvPr>
          <p:cNvSpPr/>
          <p:nvPr/>
        </p:nvSpPr>
        <p:spPr>
          <a:xfrm>
            <a:off x="53356" y="9172030"/>
            <a:ext cx="2251780" cy="120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100" dirty="0"/>
              <a:t>URL</a:t>
            </a:r>
            <a:r>
              <a:rPr lang="ja-JP" altLang="en-US" sz="1100" dirty="0"/>
              <a:t>：</a:t>
            </a:r>
            <a:r>
              <a:rPr lang="en-US" altLang="ja-JP" sz="1100" dirty="0"/>
              <a:t>https://teruhime-matsuri.com/</a:t>
            </a:r>
            <a:endParaRPr kumimoji="1" lang="ja-JP" altLang="en-US" sz="11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DAEF87D-AB4E-E59A-996F-16C120804DDD}"/>
              </a:ext>
            </a:extLst>
          </p:cNvPr>
          <p:cNvSpPr txBox="1"/>
          <p:nvPr/>
        </p:nvSpPr>
        <p:spPr>
          <a:xfrm>
            <a:off x="49878" y="387833"/>
            <a:ext cx="165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申込区分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87335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301</Words>
  <Application>Microsoft Office PowerPoint</Application>
  <PresentationFormat>A4 210 x 297 mm</PresentationFormat>
  <Paragraphs>95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杉山　達哉</dc:creator>
  <cp:lastModifiedBy>龍人 後藤</cp:lastModifiedBy>
  <cp:revision>18</cp:revision>
  <cp:lastPrinted>2024-11-25T07:23:39Z</cp:lastPrinted>
  <dcterms:modified xsi:type="dcterms:W3CDTF">2025-10-30T04:36:42Z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2024-11-25T07:08:15Z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a2ab2787-c1e7-407f-a903-ef94d39b46a6</vt:lpwstr>
  </property>
  <property fmtid="{D5CDD505-2E9C-101B-9397-08002B2CF9AE}" pid="7" name="MSIP_Label_defa4170-0d19-0005-0004-bc88714345d2_ActionId">
    <vt:lpwstr>ff9eb0a4-4d52-473f-a2f2-a529ac7125c0</vt:lpwstr>
  </property>
  <property fmtid="{D5CDD505-2E9C-101B-9397-08002B2CF9AE}" pid="8" name="MSIP_Label_defa4170-0d19-0005-0004-bc88714345d2_ContentBits">
    <vt:lpwstr>0</vt:lpwstr>
  </property>
</Properties>
</file>