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58" r:id="rId4"/>
    <p:sldId id="259" r:id="rId5"/>
    <p:sldId id="260" r:id="rId6"/>
  </p:sldIdLst>
  <p:sldSz cx="7556500" cy="106934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0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204" y="24"/>
      </p:cViewPr>
      <p:guideLst>
        <p:guide orient="horz" pos="2840"/>
        <p:guide pos="23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B7FFC-671E-4906-ADB2-F2AD2EAAAA53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2A114-ABCF-4FB9-9D86-E57B22218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83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2A114-ABCF-4FB9-9D86-E57B2221881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66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83663" y="193547"/>
            <a:ext cx="304800" cy="396240"/>
          </a:xfrm>
          <a:custGeom>
            <a:avLst/>
            <a:gdLst/>
            <a:ahLst/>
            <a:cxnLst/>
            <a:rect l="l" t="t" r="r" b="b"/>
            <a:pathLst>
              <a:path w="304800" h="396240">
                <a:moveTo>
                  <a:pt x="304800" y="396239"/>
                </a:moveTo>
                <a:lnTo>
                  <a:pt x="0" y="396239"/>
                </a:lnTo>
                <a:lnTo>
                  <a:pt x="0" y="0"/>
                </a:lnTo>
                <a:lnTo>
                  <a:pt x="304800" y="0"/>
                </a:lnTo>
                <a:lnTo>
                  <a:pt x="304800" y="3962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3746" y="183884"/>
            <a:ext cx="4515357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448" y="4364735"/>
            <a:ext cx="6537959" cy="5288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info.nerima.teruhime@gmail.com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>
            <a:off x="659386" y="650192"/>
            <a:ext cx="18180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sz="1600" spc="-15" dirty="0">
                <a:latin typeface="ＭＳ Ｐゴシック 見出し"/>
                <a:cs typeface="Arial"/>
              </a:rPr>
              <a:t>1</a:t>
            </a:r>
            <a:r>
              <a:rPr sz="1600" b="1" spc="-15" dirty="0">
                <a:latin typeface="ＭＳ Ｐゴシック 見出し"/>
                <a:cs typeface="Arial"/>
              </a:rPr>
              <a:t>	</a:t>
            </a:r>
            <a:r>
              <a:rPr sz="1600" spc="-5" dirty="0" err="1">
                <a:latin typeface="ＭＳ Ｐゴシック 見出し"/>
                <a:cs typeface="MS UI Gothic"/>
              </a:rPr>
              <a:t>照姫</a:t>
            </a:r>
            <a:r>
              <a:rPr sz="1600" spc="215" dirty="0" err="1">
                <a:latin typeface="ＭＳ Ｐゴシック 見出し"/>
                <a:cs typeface="MS UI Gothic"/>
              </a:rPr>
              <a:t>ま</a:t>
            </a:r>
            <a:r>
              <a:rPr sz="1600" spc="275" dirty="0" err="1">
                <a:latin typeface="ＭＳ Ｐゴシック 見出し"/>
                <a:cs typeface="MS UI Gothic"/>
              </a:rPr>
              <a:t>つ</a:t>
            </a:r>
            <a:r>
              <a:rPr sz="1600" spc="170" dirty="0" err="1">
                <a:latin typeface="ＭＳ Ｐゴシック 見出し"/>
                <a:cs typeface="MS UI Gothic"/>
              </a:rPr>
              <a:t>り</a:t>
            </a:r>
            <a:r>
              <a:rPr sz="1600" spc="300" dirty="0" err="1">
                <a:latin typeface="ＭＳ Ｐゴシック 見出し"/>
                <a:cs typeface="MS UI Gothic"/>
              </a:rPr>
              <a:t>の</a:t>
            </a:r>
            <a:r>
              <a:rPr sz="1600" spc="-5" dirty="0" err="1">
                <a:latin typeface="ＭＳ Ｐゴシック 見出し"/>
                <a:cs typeface="MS UI Gothic"/>
              </a:rPr>
              <a:t>概要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A27D1347-416F-114E-2514-7CA6201063E8}"/>
              </a:ext>
            </a:extLst>
          </p:cNvPr>
          <p:cNvSpPr txBox="1"/>
          <p:nvPr/>
        </p:nvSpPr>
        <p:spPr>
          <a:xfrm>
            <a:off x="831525" y="983310"/>
            <a:ext cx="6524950" cy="3338093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064">
              <a:spcBef>
                <a:spcPts val="470"/>
              </a:spcBef>
              <a:buSzPct val="91666"/>
              <a:tabLst>
                <a:tab pos="256540" algn="l"/>
              </a:tabLst>
            </a:pP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(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１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)</a:t>
            </a:r>
            <a:r>
              <a:rPr lang="ja-JP" altLang="en-US" sz="1200" spc="-5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　</a:t>
            </a:r>
            <a:r>
              <a:rPr lang="zh-TW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開催日時</a:t>
            </a:r>
            <a:endParaRPr lang="en-US" altLang="zh-TW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12064">
              <a:spcBef>
                <a:spcPts val="470"/>
              </a:spcBef>
              <a:buSzPct val="91666"/>
              <a:tabLst>
                <a:tab pos="256540" algn="l"/>
              </a:tabLst>
            </a:pP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　　  令和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8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年４月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26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日（日</a:t>
            </a:r>
            <a:r>
              <a:rPr lang="ja-JP" alt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）</a:t>
            </a:r>
            <a:r>
              <a:rPr lang="en-US" altLang="ja-JP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10</a:t>
            </a:r>
            <a:r>
              <a:rPr lang="ja-JP" alt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：</a:t>
            </a:r>
            <a:r>
              <a:rPr lang="en-US" altLang="ja-JP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00</a:t>
            </a:r>
            <a:r>
              <a:rPr lang="ja-JP" alt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～</a:t>
            </a:r>
            <a:r>
              <a:rPr lang="en-US" altLang="ja-JP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15:30</a:t>
            </a:r>
            <a:endParaRPr 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12064">
              <a:lnSpc>
                <a:spcPct val="100000"/>
              </a:lnSpc>
              <a:spcBef>
                <a:spcPts val="470"/>
              </a:spcBef>
              <a:buSzPct val="91666"/>
              <a:tabLst>
                <a:tab pos="256540" algn="l"/>
              </a:tabLst>
            </a:pPr>
            <a:r>
              <a:rPr 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(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２</a:t>
            </a:r>
            <a:r>
              <a:rPr 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)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　会場</a:t>
            </a:r>
            <a:endParaRPr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289560">
              <a:lnSpc>
                <a:spcPct val="100000"/>
              </a:lnSpc>
              <a:spcBef>
                <a:spcPts val="375"/>
              </a:spcBef>
            </a:pP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都立石神井公園および西武池袋線石神井公園駅前とその周辺</a:t>
            </a:r>
            <a:endParaRPr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12064">
              <a:lnSpc>
                <a:spcPct val="100000"/>
              </a:lnSpc>
              <a:spcBef>
                <a:spcPts val="384"/>
              </a:spcBef>
              <a:buSzPct val="91666"/>
              <a:tabLst>
                <a:tab pos="256540" algn="l"/>
              </a:tabLst>
            </a:pP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(</a:t>
            </a:r>
            <a:r>
              <a:rPr lang="ja-JP" altLang="en-US" sz="1200" dirty="0">
                <a:latin typeface="ＭＳ Ｐゴシック" panose="020B0600070205080204" pitchFamily="50" charset="-128"/>
                <a:cs typeface="MS UI Gothic"/>
              </a:rPr>
              <a:t>３</a:t>
            </a: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)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　内容</a:t>
            </a:r>
            <a:endParaRPr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289560">
              <a:lnSpc>
                <a:spcPct val="100000"/>
              </a:lnSpc>
              <a:spcBef>
                <a:spcPts val="370"/>
              </a:spcBef>
            </a:pP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①</a:t>
            </a:r>
            <a:r>
              <a:rPr sz="1200" spc="13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sz="1200" spc="9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照姫行列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（時代装束</a:t>
            </a:r>
            <a:r>
              <a:rPr sz="1200" spc="12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を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身</a:t>
            </a:r>
            <a:r>
              <a:rPr sz="1200" spc="18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に</a:t>
            </a:r>
            <a:r>
              <a:rPr sz="1200" spc="16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まと</a:t>
            </a:r>
            <a:r>
              <a:rPr sz="1200" spc="21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っ</a:t>
            </a:r>
            <a:r>
              <a:rPr sz="1200" spc="16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た</a:t>
            </a:r>
            <a:r>
              <a:rPr sz="1200" spc="-1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行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列、舞台演技）</a:t>
            </a:r>
          </a:p>
          <a:p>
            <a:pPr marL="289560">
              <a:lnSpc>
                <a:spcPct val="100000"/>
              </a:lnSpc>
              <a:spcBef>
                <a:spcPts val="385"/>
              </a:spcBef>
            </a:pP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②</a:t>
            </a:r>
            <a:r>
              <a:rPr sz="1200" spc="-2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sz="1200" spc="16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ス</a:t>
            </a:r>
            <a:r>
              <a:rPr sz="1200" spc="17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テ</a:t>
            </a:r>
            <a:r>
              <a:rPr sz="1200" spc="18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ー</a:t>
            </a:r>
            <a:r>
              <a:rPr sz="1200" spc="8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ジ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（</a:t>
            </a:r>
            <a:r>
              <a:rPr sz="1200" spc="23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ダ</a:t>
            </a:r>
            <a:r>
              <a:rPr sz="1200" spc="14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ン</a:t>
            </a:r>
            <a:r>
              <a:rPr sz="1200" spc="16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ス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、音楽等）</a:t>
            </a:r>
          </a:p>
          <a:p>
            <a:pPr marL="289560">
              <a:lnSpc>
                <a:spcPct val="100000"/>
              </a:lnSpc>
              <a:spcBef>
                <a:spcPts val="370"/>
              </a:spcBef>
            </a:pP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③</a:t>
            </a:r>
            <a:r>
              <a:rPr sz="1200" spc="7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sz="1200" spc="7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出</a:t>
            </a:r>
            <a:r>
              <a:rPr sz="1200" spc="8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店</a:t>
            </a:r>
            <a:r>
              <a:rPr sz="1200" spc="7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・展示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（練馬</a:t>
            </a:r>
            <a:r>
              <a:rPr sz="1200" spc="229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の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名品、地方物産品</a:t>
            </a:r>
            <a:r>
              <a:rPr sz="1200" spc="22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の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販売等）</a:t>
            </a:r>
          </a:p>
          <a:p>
            <a:pPr marL="12064">
              <a:lnSpc>
                <a:spcPct val="100000"/>
              </a:lnSpc>
              <a:spcBef>
                <a:spcPts val="385"/>
              </a:spcBef>
              <a:buSzPct val="91666"/>
              <a:tabLst>
                <a:tab pos="256540" algn="l"/>
              </a:tabLst>
            </a:pP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(</a:t>
            </a:r>
            <a:r>
              <a:rPr lang="ja-JP" altLang="en-US" sz="1200" dirty="0">
                <a:latin typeface="ＭＳ Ｐゴシック" panose="020B0600070205080204" pitchFamily="50" charset="-128"/>
                <a:cs typeface="MS UI Gothic"/>
              </a:rPr>
              <a:t>４</a:t>
            </a: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)</a:t>
            </a:r>
            <a:r>
              <a:rPr lang="ja-JP" altLang="en-US" sz="1200" dirty="0">
                <a:latin typeface="ＭＳ Ｐゴシック" panose="020B0600070205080204" pitchFamily="50" charset="-128"/>
                <a:cs typeface="MS UI Gothic"/>
              </a:rPr>
              <a:t>　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主催者</a:t>
            </a:r>
            <a:endParaRPr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289560">
              <a:lnSpc>
                <a:spcPct val="100000"/>
              </a:lnSpc>
              <a:spcBef>
                <a:spcPts val="370"/>
              </a:spcBef>
            </a:pP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照姫まつり推進協議会</a:t>
            </a:r>
            <a:r>
              <a:rPr sz="1200" spc="14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（</a:t>
            </a:r>
            <a:r>
              <a:rPr lang="ja-JP" altLang="en-US" sz="1200" spc="14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照姫まつり実行委員会、練馬区</a:t>
            </a:r>
            <a:r>
              <a:rPr sz="1200" spc="14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）</a:t>
            </a:r>
            <a:endParaRPr 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12064">
              <a:lnSpc>
                <a:spcPct val="100000"/>
              </a:lnSpc>
              <a:spcBef>
                <a:spcPts val="400"/>
              </a:spcBef>
              <a:buSzPct val="91666"/>
              <a:tabLst>
                <a:tab pos="256540" algn="l"/>
              </a:tabLst>
            </a:pP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(</a:t>
            </a:r>
            <a:r>
              <a:rPr lang="ja-JP" altLang="en-US" sz="1200" dirty="0">
                <a:latin typeface="ＭＳ Ｐゴシック" panose="020B0600070205080204" pitchFamily="50" charset="-128"/>
                <a:cs typeface="MS UI Gothic"/>
              </a:rPr>
              <a:t>５</a:t>
            </a:r>
            <a:r>
              <a:rPr lang="en-US" altLang="ja-JP" sz="1200" dirty="0">
                <a:latin typeface="ＭＳ Ｐゴシック" panose="020B0600070205080204" pitchFamily="50" charset="-128"/>
                <a:cs typeface="MS UI Gothic"/>
              </a:rPr>
              <a:t>)</a:t>
            </a:r>
            <a:r>
              <a:rPr lang="ja-JP" altLang="en-US" sz="1200" dirty="0">
                <a:latin typeface="ＭＳ Ｐゴシック" panose="020B0600070205080204" pitchFamily="50" charset="-128"/>
                <a:cs typeface="MS UI Gothic"/>
              </a:rPr>
              <a:t>　</a:t>
            </a:r>
            <a:r>
              <a:rPr lang="ja-JP" altLang="en-US" sz="1200" spc="2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その他</a:t>
            </a:r>
            <a:endParaRPr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289560">
              <a:lnSpc>
                <a:spcPct val="100000"/>
              </a:lnSpc>
              <a:spcBef>
                <a:spcPts val="370"/>
              </a:spcBef>
            </a:pP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①</a:t>
            </a:r>
            <a:r>
              <a:rPr sz="1200" spc="19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sz="1200" spc="120" dirty="0" err="1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来場者</a:t>
            </a:r>
            <a:r>
              <a:rPr sz="12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数</a:t>
            </a:r>
            <a:r>
              <a:rPr sz="1200" spc="19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sz="1200" spc="114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約</a:t>
            </a:r>
            <a:r>
              <a:rPr lang="en-US" altLang="ja-JP" sz="1200" spc="114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54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,000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人（令</a:t>
            </a:r>
            <a:r>
              <a:rPr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和</a:t>
            </a:r>
            <a:r>
              <a:rPr 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7</a:t>
            </a:r>
            <a:r>
              <a:rPr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年度実績）</a:t>
            </a:r>
            <a:endParaRPr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  <a:p>
            <a:pPr marL="289560">
              <a:spcBef>
                <a:spcPts val="370"/>
              </a:spcBef>
            </a:pP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②</a:t>
            </a:r>
            <a:r>
              <a:rPr lang="ja-JP" altLang="en-US" sz="1200" spc="6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 </a:t>
            </a:r>
            <a:r>
              <a:rPr lang="ja-JP" altLang="en-US" sz="1200" spc="27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パ</a:t>
            </a:r>
            <a:r>
              <a:rPr lang="ja-JP" altLang="en-US" sz="1200" spc="204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ン</a:t>
            </a:r>
            <a:r>
              <a:rPr lang="ja-JP" altLang="en-US" sz="1200" spc="21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フ</a:t>
            </a:r>
            <a:r>
              <a:rPr lang="ja-JP" altLang="en-US" sz="1200" spc="18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レ</a:t>
            </a:r>
            <a:r>
              <a:rPr lang="ja-JP" altLang="en-US" sz="1200" spc="25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ッ</a:t>
            </a:r>
            <a:r>
              <a:rPr lang="ja-JP" alt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ト</a:t>
            </a:r>
            <a:r>
              <a:rPr lang="ja-JP" altLang="en-US" sz="1200" spc="7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発行部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数　</a:t>
            </a:r>
            <a:r>
              <a:rPr lang="en-US" altLang="zh-TW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32,500</a:t>
            </a:r>
            <a:r>
              <a:rPr lang="zh-TW" altLang="en-US" sz="1200" spc="-6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MT"/>
              </a:rPr>
              <a:t> </a:t>
            </a:r>
            <a:r>
              <a:rPr lang="zh-TW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部（令</a:t>
            </a:r>
            <a:r>
              <a:rPr lang="zh-TW" altLang="en-US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和</a:t>
            </a:r>
            <a:r>
              <a:rPr lang="en-US" altLang="zh-TW" sz="1200" spc="-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7</a:t>
            </a:r>
            <a:r>
              <a:rPr lang="zh-TW" altLang="en-US" sz="1200" spc="-15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年</a:t>
            </a:r>
            <a:r>
              <a:rPr lang="zh-TW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UI Gothic"/>
              </a:rPr>
              <a:t>度実績）</a:t>
            </a:r>
          </a:p>
          <a:p>
            <a:pPr marL="289560">
              <a:spcBef>
                <a:spcPts val="370"/>
              </a:spcBef>
            </a:pPr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S UI Gothic"/>
            </a:endParaRPr>
          </a:p>
        </p:txBody>
      </p:sp>
      <p:sp>
        <p:nvSpPr>
          <p:cNvPr id="5" name="object 9">
            <a:extLst>
              <a:ext uri="{FF2B5EF4-FFF2-40B4-BE49-F238E27FC236}">
                <a16:creationId xmlns:a16="http://schemas.microsoft.com/office/drawing/2014/main" id="{6F3BF06F-46FA-FAD0-3B75-FF47C6C6AE23}"/>
              </a:ext>
            </a:extLst>
          </p:cNvPr>
          <p:cNvSpPr txBox="1"/>
          <p:nvPr/>
        </p:nvSpPr>
        <p:spPr>
          <a:xfrm>
            <a:off x="662424" y="4173896"/>
            <a:ext cx="185293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2255" algn="l"/>
              </a:tabLst>
            </a:pPr>
            <a:r>
              <a:rPr sz="1600" spc="-15" dirty="0">
                <a:latin typeface="ＭＳ Ｐゴシック 見出し"/>
                <a:cs typeface="Arial"/>
              </a:rPr>
              <a:t>2	</a:t>
            </a:r>
            <a:r>
              <a:rPr sz="1600" spc="-5" dirty="0">
                <a:latin typeface="ＭＳ Ｐゴシック 見出し"/>
                <a:cs typeface="MS UI Gothic"/>
              </a:rPr>
              <a:t>協賛</a:t>
            </a:r>
            <a:r>
              <a:rPr sz="1600" spc="285" dirty="0">
                <a:latin typeface="ＭＳ Ｐゴシック 見出し"/>
                <a:cs typeface="MS UI Gothic"/>
              </a:rPr>
              <a:t>の</a:t>
            </a:r>
            <a:r>
              <a:rPr sz="1600" spc="10" dirty="0">
                <a:latin typeface="ＭＳ Ｐゴシック 見出し"/>
                <a:cs typeface="MS UI Gothic"/>
              </a:rPr>
              <a:t>種</a:t>
            </a:r>
            <a:r>
              <a:rPr sz="1600" spc="-5" dirty="0">
                <a:latin typeface="ＭＳ Ｐゴシック 見出し"/>
                <a:cs typeface="MS UI Gothic"/>
              </a:rPr>
              <a:t>類</a:t>
            </a:r>
            <a:r>
              <a:rPr sz="1600" spc="204" dirty="0">
                <a:latin typeface="ＭＳ Ｐゴシック 見出し"/>
                <a:cs typeface="MS UI Gothic"/>
              </a:rPr>
              <a:t>と</a:t>
            </a:r>
            <a:r>
              <a:rPr sz="1600" spc="10" dirty="0">
                <a:latin typeface="ＭＳ Ｐゴシック 見出し"/>
                <a:cs typeface="MS UI Gothic"/>
              </a:rPr>
              <a:t>内</a:t>
            </a:r>
            <a:r>
              <a:rPr sz="1600" spc="-5" dirty="0">
                <a:latin typeface="ＭＳ Ｐゴシック 見出し"/>
                <a:cs typeface="MS UI Gothic"/>
              </a:rPr>
              <a:t>容</a:t>
            </a:r>
            <a:endParaRPr sz="1600" dirty="0">
              <a:latin typeface="ＭＳ Ｐゴシック 見出し"/>
              <a:cs typeface="MS UI Gothic"/>
            </a:endParaRPr>
          </a:p>
        </p:txBody>
      </p:sp>
      <p:graphicFrame>
        <p:nvGraphicFramePr>
          <p:cNvPr id="6" name="object 10">
            <a:extLst>
              <a:ext uri="{FF2B5EF4-FFF2-40B4-BE49-F238E27FC236}">
                <a16:creationId xmlns:a16="http://schemas.microsoft.com/office/drawing/2014/main" id="{ABCE6739-610B-8AAD-5BBE-0A71ED4DA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983564"/>
              </p:ext>
            </p:extLst>
          </p:nvPr>
        </p:nvGraphicFramePr>
        <p:xfrm>
          <a:off x="831525" y="4508500"/>
          <a:ext cx="6299525" cy="55798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0712">
                  <a:extLst>
                    <a:ext uri="{9D8B030D-6E8A-4147-A177-3AD203B41FA5}">
                      <a16:colId xmlns:a16="http://schemas.microsoft.com/office/drawing/2014/main" val="421662814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7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139">
                <a:tc>
                  <a:txBody>
                    <a:bodyPr/>
                    <a:lstStyle/>
                    <a:p>
                      <a:pPr marL="27368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ja-JP" altLang="en-US" sz="1200" dirty="0">
                          <a:latin typeface="ＭＳ Ｐゴシック 見出し"/>
                          <a:cs typeface="MS UI Gothic"/>
                        </a:rPr>
                        <a:t>種類</a:t>
                      </a:r>
                      <a:endParaRPr sz="1200" dirty="0"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CDCD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 err="1">
                          <a:latin typeface="ＭＳ Ｐゴシック 見出し"/>
                          <a:cs typeface="MS UI Gothic"/>
                        </a:rPr>
                        <a:t>金額（一口</a:t>
                      </a:r>
                      <a:r>
                        <a:rPr sz="1200" dirty="0"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1111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CDCD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>
                          <a:latin typeface="ＭＳ Ｐゴシック 見出し"/>
                          <a:cs typeface="MS UI Gothic"/>
                        </a:rPr>
                        <a:t>内</a:t>
                      </a:r>
                      <a:r>
                        <a:rPr sz="1200" spc="-15" dirty="0"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latin typeface="ＭＳ Ｐゴシック 見出し"/>
                          <a:cs typeface="MS UI Gothic"/>
                        </a:rPr>
                        <a:t>容</a:t>
                      </a:r>
                      <a:endParaRPr sz="1200"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000">
                <a:tc>
                  <a:txBody>
                    <a:bodyPr/>
                    <a:lstStyle/>
                    <a:p>
                      <a:pPr marR="7175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lang="ja-JP" altLang="en-US" sz="1200" dirty="0">
                          <a:solidFill>
                            <a:srgbClr val="FF0000"/>
                          </a:solidFill>
                          <a:latin typeface="ＭＳ Ｐゴシック 見出し"/>
                          <a:cs typeface="Arial MT"/>
                        </a:rPr>
                        <a:t>　</a:t>
                      </a:r>
                      <a:endParaRPr lang="en-US" altLang="ja-JP" sz="1200" dirty="0">
                        <a:solidFill>
                          <a:srgbClr val="FF0000"/>
                        </a:solidFill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¥25,000</a:t>
                      </a:r>
                      <a:r>
                        <a:rPr sz="1200" spc="-7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ja-JP" altLang="en-US" sz="1200" spc="15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　</a:t>
                      </a:r>
                      <a:r>
                        <a:rPr sz="1200" spc="15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ブ</a:t>
                      </a:r>
                      <a:r>
                        <a:rPr sz="1200" spc="165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ロッ</a:t>
                      </a:r>
                      <a:r>
                        <a:rPr sz="1200" spc="135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ク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広告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spc="-4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20</a:t>
                      </a:r>
                      <a:r>
                        <a:rPr sz="1200" spc="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4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spc="-7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5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3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64</a:t>
                      </a:r>
                      <a:r>
                        <a:rPr sz="1200" spc="2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3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lang="ja-JP" altLang="en-US" sz="1200" spc="13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4254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000">
                <a:tc rowSpan="5">
                  <a:txBody>
                    <a:bodyPr/>
                    <a:lstStyle/>
                    <a:p>
                      <a:pPr marR="7175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¥50,000</a:t>
                      </a:r>
                      <a:r>
                        <a:rPr sz="1200" spc="-7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ja-JP" altLang="en-US" sz="1200" spc="1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　</a:t>
                      </a:r>
                      <a:r>
                        <a:rPr sz="1200" spc="14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基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本</a:t>
                      </a:r>
                      <a:r>
                        <a:rPr sz="1200" spc="23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5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40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14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ヨコ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92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4571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429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¥100,000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ja-JP" altLang="en-US"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　</a:t>
                      </a:r>
                      <a:r>
                        <a:rPr sz="1200" spc="85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5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lang="ja-JP" altLang="en-US" sz="1200" spc="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２</a:t>
                      </a:r>
                      <a:r>
                        <a:rPr sz="1200" spc="41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85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14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92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4571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429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¥200,000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ja-JP" altLang="en-US" sz="1200" spc="1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　</a:t>
                      </a:r>
                      <a:r>
                        <a:rPr sz="1200" spc="14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中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型</a:t>
                      </a:r>
                      <a:r>
                        <a:rPr sz="1200" spc="2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4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85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14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190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4571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429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¥250,000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　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A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４</a:t>
                      </a:r>
                      <a:r>
                        <a:rPr sz="1200" spc="1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半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面</a:t>
                      </a:r>
                      <a:r>
                        <a:rPr sz="1200" spc="-2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5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130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14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190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4571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429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¥350,000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algn="l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　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A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４</a:t>
                      </a:r>
                      <a:r>
                        <a:rPr sz="1200" spc="1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全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面</a:t>
                      </a:r>
                      <a:r>
                        <a:rPr sz="1200" spc="-2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8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5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268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14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190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000">
                <a:tc rowSpan="3">
                  <a:txBody>
                    <a:bodyPr/>
                    <a:lstStyle/>
                    <a:p>
                      <a:pPr marR="7175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solidFill>
                          <a:srgbClr val="FF0000"/>
                        </a:solidFill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¥30,000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660" marR="54800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は</a:t>
                      </a:r>
                      <a:r>
                        <a:rPr sz="1200" spc="-1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い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から劇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場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ス</a:t>
                      </a:r>
                      <a:r>
                        <a:rPr sz="1200" spc="-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ー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ジ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壁面（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1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箇所） </a:t>
                      </a:r>
                      <a:endParaRPr lang="en-US"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  <a:p>
                      <a:pPr marL="200660" marR="54800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S UI Gothic"/>
                        </a:rPr>
                        <a:t>野球場ステージ壁面（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S UI Gothic"/>
                        </a:rPr>
                        <a:t>1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S UI Gothic"/>
                        </a:rPr>
                        <a:t>箇所） 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S UI Gothic"/>
                      </a:endParaRPr>
                    </a:p>
                    <a:p>
                      <a:pPr marL="200660" marR="54800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lang="ja-JP" altLang="en-US" sz="1200" spc="7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</a:t>
                      </a:r>
                      <a:r>
                        <a:rPr sz="1200" spc="75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タ</a:t>
                      </a:r>
                      <a:r>
                        <a:rPr sz="1200" spc="145" dirty="0" err="1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lang="en-US" sz="1200" spc="-3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spc="-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600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3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1200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lang="ja-JP" altLang="en-US"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175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¥50,000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08394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駅前</a:t>
                      </a:r>
                      <a:r>
                        <a:rPr sz="1200" spc="16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ス</a:t>
                      </a:r>
                      <a:r>
                        <a:rPr sz="1200" spc="14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spc="1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ー</a:t>
                      </a:r>
                      <a:r>
                        <a:rPr sz="1200" spc="7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ジ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壁面（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箇所） </a:t>
                      </a:r>
                      <a:r>
                        <a:rPr sz="1200" spc="-35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endParaRPr lang="en-US" sz="1200" spc="-8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  <a:p>
                      <a:pPr marL="200660" marR="108394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lang="ja-JP" altLang="en-US"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（タテ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600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0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spc="-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1200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lang="ja-JP" altLang="en-US"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000">
                <a:tc vMerge="1">
                  <a:txBody>
                    <a:bodyPr/>
                    <a:lstStyle/>
                    <a:p>
                      <a:pPr marR="71755" algn="l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200" dirty="0">
                        <a:latin typeface="ＭＳ Ｐゴシック 見出し"/>
                        <a:cs typeface="Arial MT"/>
                      </a:endParaRPr>
                    </a:p>
                  </a:txBody>
                  <a:tcPr marL="0" marR="0" marT="13398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¥70,000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1339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08394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野外</a:t>
                      </a:r>
                      <a:r>
                        <a:rPr sz="1200" spc="16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ス</a:t>
                      </a:r>
                      <a:r>
                        <a:rPr sz="1200" spc="14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テ</a:t>
                      </a:r>
                      <a:r>
                        <a:rPr sz="1200" spc="1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ー</a:t>
                      </a:r>
                      <a:r>
                        <a:rPr sz="1200" spc="7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ジ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壁面（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箇所） </a:t>
                      </a:r>
                      <a:endParaRPr lang="en-US"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  <a:p>
                      <a:pPr marL="200660" marR="1083945" algn="l">
                        <a:lnSpc>
                          <a:spcPct val="101699"/>
                        </a:lnSpc>
                        <a:spcBef>
                          <a:spcPts val="320"/>
                        </a:spcBef>
                      </a:pPr>
                      <a:r>
                        <a:rPr sz="1200" spc="-35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lang="ja-JP" altLang="en-US" sz="1200" spc="-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（タテ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600</a:t>
                      </a:r>
                      <a:r>
                        <a:rPr sz="1200" spc="7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sz="1200" spc="-1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×</a:t>
                      </a:r>
                      <a:r>
                        <a:rPr sz="1200" spc="10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ヨ</a:t>
                      </a:r>
                      <a:r>
                        <a:rPr sz="1200" spc="125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コ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 </a:t>
                      </a:r>
                      <a:r>
                        <a:rPr sz="1200" spc="-5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1200</a:t>
                      </a:r>
                      <a:r>
                        <a:rPr sz="1200" spc="8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ミ</a:t>
                      </a:r>
                      <a:r>
                        <a:rPr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リ</a:t>
                      </a:r>
                      <a:r>
                        <a:rPr lang="ja-JP" altLang="en-US" sz="1200" spc="19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）</a:t>
                      </a: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657">
                <a:tc>
                  <a:txBody>
                    <a:bodyPr/>
                    <a:lstStyle/>
                    <a:p>
                      <a:pPr marR="73025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1200" dirty="0">
                        <a:solidFill>
                          <a:srgbClr val="FF0000"/>
                        </a:solidFill>
                        <a:latin typeface="ＭＳ Ｐゴシック 見出し"/>
                        <a:cs typeface="Arial MT"/>
                      </a:endParaRPr>
                    </a:p>
                  </a:txBody>
                  <a:tcPr marL="0" marR="0" marT="609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3025" algn="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¥5,000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ＭＳ Ｐゴシック 見出し"/>
                          <a:cs typeface="Arial MT"/>
                        </a:rPr>
                        <a:t>-</a:t>
                      </a:r>
                    </a:p>
                  </a:txBody>
                  <a:tcPr marL="0" marR="0" marT="609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algn="l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ja-JP" altLang="en-US" sz="1200" spc="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パンフレットに企業名・団体名を掲載</a:t>
                      </a:r>
                      <a:endParaRPr lang="en-US" altLang="ja-JP" sz="1200" spc="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  <a:p>
                      <a:pPr marL="200660" algn="l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altLang="ja-JP" sz="1200" spc="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※</a:t>
                      </a:r>
                      <a:r>
                        <a:rPr lang="ja-JP" altLang="en-US" sz="1200" spc="200" dirty="0">
                          <a:solidFill>
                            <a:schemeClr val="tx1"/>
                          </a:solidFill>
                          <a:latin typeface="ＭＳ Ｐゴシック 見出し"/>
                          <a:cs typeface="MS UI Gothic"/>
                        </a:rPr>
                        <a:t>レイアウト等は主催者側で調整</a:t>
                      </a:r>
                      <a:endParaRPr sz="1200" dirty="0">
                        <a:solidFill>
                          <a:schemeClr val="tx1"/>
                        </a:solidFill>
                        <a:latin typeface="ＭＳ Ｐゴシック 見出し"/>
                        <a:cs typeface="MS UI Gothic"/>
                      </a:endParaRPr>
                    </a:p>
                  </a:txBody>
                  <a:tcPr marL="0" marR="0" marT="622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object 2">
            <a:extLst>
              <a:ext uri="{FF2B5EF4-FFF2-40B4-BE49-F238E27FC236}">
                <a16:creationId xmlns:a16="http://schemas.microsoft.com/office/drawing/2014/main" id="{B4DECF82-295C-8234-9BFC-46349A206B2B}"/>
              </a:ext>
            </a:extLst>
          </p:cNvPr>
          <p:cNvSpPr txBox="1">
            <a:spLocks/>
          </p:cNvSpPr>
          <p:nvPr/>
        </p:nvSpPr>
        <p:spPr>
          <a:xfrm>
            <a:off x="1355598" y="183884"/>
            <a:ext cx="484530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4610" algn="ctr">
              <a:spcBef>
                <a:spcPts val="100"/>
              </a:spcBef>
            </a:pPr>
            <a:r>
              <a:rPr kumimoji="0" lang="ja-JP" altLang="en-US" sz="2000" b="1" kern="0" dirty="0">
                <a:solidFill>
                  <a:sysClr val="windowText" lastClr="000000"/>
                </a:solidFill>
                <a:latin typeface="ＭＳ Ｐゴシック 見出し"/>
              </a:rPr>
              <a:t>第</a:t>
            </a:r>
            <a:r>
              <a:rPr kumimoji="0" lang="en-US" altLang="ja-JP" sz="2000" b="1" kern="0" dirty="0">
                <a:solidFill>
                  <a:sysClr val="windowText" lastClr="000000"/>
                </a:solidFill>
                <a:latin typeface="ＭＳ Ｐゴシック 見出し"/>
              </a:rPr>
              <a:t>39</a:t>
            </a:r>
            <a:r>
              <a:rPr kumimoji="0" lang="ja-JP" altLang="en-US" sz="2000" b="1" kern="0" dirty="0">
                <a:solidFill>
                  <a:sysClr val="windowText" lastClr="000000"/>
                </a:solidFill>
                <a:latin typeface="ＭＳ Ｐゴシック 見出し"/>
              </a:rPr>
              <a:t>回照姫</a:t>
            </a:r>
            <a:r>
              <a:rPr kumimoji="0" lang="ja-JP" altLang="en-US" sz="2000" b="1" kern="0" spc="325" dirty="0">
                <a:solidFill>
                  <a:sysClr val="windowText" lastClr="000000"/>
                </a:solidFill>
                <a:latin typeface="ＭＳ Ｐゴシック 見出し"/>
              </a:rPr>
              <a:t>ま</a:t>
            </a:r>
            <a:r>
              <a:rPr kumimoji="0" lang="ja-JP" altLang="en-US" sz="2000" b="1" kern="0" spc="400" dirty="0">
                <a:solidFill>
                  <a:sysClr val="windowText" lastClr="000000"/>
                </a:solidFill>
                <a:latin typeface="ＭＳ Ｐゴシック 見出し"/>
              </a:rPr>
              <a:t>つ</a:t>
            </a:r>
            <a:r>
              <a:rPr kumimoji="0" lang="ja-JP" altLang="en-US" sz="2000" b="1" kern="0" spc="280" dirty="0">
                <a:solidFill>
                  <a:sysClr val="windowText" lastClr="000000"/>
                </a:solidFill>
                <a:latin typeface="ＭＳ Ｐゴシック 見出し"/>
              </a:rPr>
              <a:t>り 協賛金募集要項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 flipH="1">
            <a:off x="3663950" y="10299700"/>
            <a:ext cx="228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lang="ja-JP" altLang="en-US" sz="1600" spc="-15" dirty="0">
                <a:latin typeface="ＭＳ Ｐゴシック 見出し"/>
                <a:cs typeface="Arial"/>
              </a:rPr>
              <a:t>１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831525" y="4889500"/>
            <a:ext cx="164586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①パンフレット内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 ブロック広告枠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31525" y="6329161"/>
            <a:ext cx="164586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②</a:t>
            </a:r>
            <a:r>
              <a:rPr kumimoji="1" lang="ja-JP" altLang="en-US" sz="1400" dirty="0">
                <a:solidFill>
                  <a:schemeClr val="tx1"/>
                </a:solidFill>
              </a:rPr>
              <a:t>パンフレット内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 フリー広告枠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31525" y="8547100"/>
            <a:ext cx="164586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③ステージ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 フリー広告枠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31525" y="9564258"/>
            <a:ext cx="164586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④運営協賛枠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0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5320" y="960119"/>
            <a:ext cx="4114800" cy="261610"/>
          </a:xfrm>
          <a:prstGeom prst="rect">
            <a:avLst/>
          </a:prstGeom>
          <a:ln w="19811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60"/>
              </a:spcBef>
              <a:tabLst>
                <a:tab pos="2681605" algn="l"/>
              </a:tabLst>
            </a:pPr>
            <a:r>
              <a:rPr sz="1400" dirty="0">
                <a:latin typeface="ＭＳ Ｐゴシック 見出し"/>
                <a:cs typeface="MS UI Gothic"/>
              </a:rPr>
              <a:t>①</a:t>
            </a:r>
            <a:r>
              <a:rPr sz="1400" spc="235" dirty="0">
                <a:latin typeface="ＭＳ Ｐゴシック 見出し"/>
                <a:cs typeface="MS UI Gothic"/>
              </a:rPr>
              <a:t>パ</a:t>
            </a:r>
            <a:r>
              <a:rPr sz="1400" spc="165" dirty="0">
                <a:latin typeface="ＭＳ Ｐゴシック 見出し"/>
                <a:cs typeface="MS UI Gothic"/>
              </a:rPr>
              <a:t>ン</a:t>
            </a:r>
            <a:r>
              <a:rPr sz="1400" spc="155" dirty="0">
                <a:latin typeface="ＭＳ Ｐゴシック 見出し"/>
                <a:cs typeface="MS UI Gothic"/>
              </a:rPr>
              <a:t>フ</a:t>
            </a:r>
            <a:r>
              <a:rPr sz="1400" spc="150" dirty="0">
                <a:latin typeface="ＭＳ Ｐゴシック 見出し"/>
                <a:cs typeface="MS UI Gothic"/>
              </a:rPr>
              <a:t>レ</a:t>
            </a:r>
            <a:r>
              <a:rPr sz="1400" spc="220" dirty="0">
                <a:latin typeface="ＭＳ Ｐゴシック 見出し"/>
                <a:cs typeface="MS UI Gothic"/>
              </a:rPr>
              <a:t>ッ</a:t>
            </a:r>
            <a:r>
              <a:rPr sz="1400" spc="-95" dirty="0">
                <a:latin typeface="ＭＳ Ｐゴシック 見出し"/>
                <a:cs typeface="MS UI Gothic"/>
              </a:rPr>
              <a:t>ト</a:t>
            </a:r>
            <a:r>
              <a:rPr sz="1400" dirty="0">
                <a:latin typeface="ＭＳ Ｐゴシック 見出し"/>
                <a:cs typeface="MS UI Gothic"/>
              </a:rPr>
              <a:t>内</a:t>
            </a:r>
            <a:r>
              <a:rPr sz="1400" spc="180" dirty="0">
                <a:latin typeface="ＭＳ Ｐゴシック 見出し"/>
                <a:cs typeface="MS UI Gothic"/>
              </a:rPr>
              <a:t>ブロ</a:t>
            </a:r>
            <a:r>
              <a:rPr sz="1400" spc="225" dirty="0">
                <a:latin typeface="ＭＳ Ｐゴシック 見出し"/>
                <a:cs typeface="MS UI Gothic"/>
              </a:rPr>
              <a:t>ッ</a:t>
            </a:r>
            <a:r>
              <a:rPr sz="1400" spc="160" dirty="0">
                <a:latin typeface="ＭＳ Ｐゴシック 見出し"/>
                <a:cs typeface="MS UI Gothic"/>
              </a:rPr>
              <a:t>ク</a:t>
            </a:r>
            <a:r>
              <a:rPr sz="1400" dirty="0">
                <a:latin typeface="ＭＳ Ｐゴシック 見出し"/>
                <a:cs typeface="MS UI Gothic"/>
              </a:rPr>
              <a:t>広告枠	（</a:t>
            </a:r>
            <a:r>
              <a:rPr sz="1400" b="1" dirty="0">
                <a:latin typeface="ＭＳ Ｐゴシック 見出し"/>
                <a:cs typeface="Arial"/>
              </a:rPr>
              <a:t>25,000</a:t>
            </a:r>
            <a:r>
              <a:rPr sz="1400" dirty="0">
                <a:latin typeface="ＭＳ Ｐゴシック 見出し"/>
                <a:cs typeface="MS UI Gothic"/>
              </a:rPr>
              <a:t>円</a:t>
            </a:r>
            <a:r>
              <a:rPr sz="1400" spc="-15" dirty="0">
                <a:latin typeface="ＭＳ Ｐゴシック 見出し"/>
                <a:cs typeface="MS UI Gothic"/>
              </a:rPr>
              <a:t>／</a:t>
            </a:r>
            <a:r>
              <a:rPr sz="1400" dirty="0">
                <a:latin typeface="ＭＳ Ｐゴシック 見出し"/>
                <a:cs typeface="MS UI Gothic"/>
              </a:rPr>
              <a:t>口）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320" y="3235451"/>
            <a:ext cx="5074920" cy="259045"/>
          </a:xfrm>
          <a:prstGeom prst="rect">
            <a:avLst/>
          </a:prstGeom>
          <a:ln w="19811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40"/>
              </a:spcBef>
              <a:tabLst>
                <a:tab pos="2565400" algn="l"/>
              </a:tabLst>
            </a:pPr>
            <a:r>
              <a:rPr sz="1400" dirty="0">
                <a:latin typeface="ＭＳ Ｐゴシック 見出し"/>
                <a:cs typeface="MS UI Gothic"/>
              </a:rPr>
              <a:t>②</a:t>
            </a:r>
            <a:r>
              <a:rPr sz="1400" spc="235" dirty="0">
                <a:latin typeface="ＭＳ Ｐゴシック 見出し"/>
                <a:cs typeface="MS UI Gothic"/>
              </a:rPr>
              <a:t>パ</a:t>
            </a:r>
            <a:r>
              <a:rPr sz="1400" spc="165" dirty="0">
                <a:latin typeface="ＭＳ Ｐゴシック 見出し"/>
                <a:cs typeface="MS UI Gothic"/>
              </a:rPr>
              <a:t>ン</a:t>
            </a:r>
            <a:r>
              <a:rPr sz="1400" spc="155" dirty="0">
                <a:latin typeface="ＭＳ Ｐゴシック 見出し"/>
                <a:cs typeface="MS UI Gothic"/>
              </a:rPr>
              <a:t>フ</a:t>
            </a:r>
            <a:r>
              <a:rPr sz="1400" spc="150" dirty="0">
                <a:latin typeface="ＭＳ Ｐゴシック 見出し"/>
                <a:cs typeface="MS UI Gothic"/>
              </a:rPr>
              <a:t>レ</a:t>
            </a:r>
            <a:r>
              <a:rPr sz="1400" spc="220" dirty="0">
                <a:latin typeface="ＭＳ Ｐゴシック 見出し"/>
                <a:cs typeface="MS UI Gothic"/>
              </a:rPr>
              <a:t>ッ</a:t>
            </a:r>
            <a:r>
              <a:rPr sz="1400" spc="-95" dirty="0">
                <a:latin typeface="ＭＳ Ｐゴシック 見出し"/>
                <a:cs typeface="MS UI Gothic"/>
              </a:rPr>
              <a:t>ト</a:t>
            </a:r>
            <a:r>
              <a:rPr sz="1400" dirty="0">
                <a:latin typeface="ＭＳ Ｐゴシック 見出し"/>
                <a:cs typeface="MS UI Gothic"/>
              </a:rPr>
              <a:t>内</a:t>
            </a:r>
            <a:r>
              <a:rPr sz="1400" spc="180" dirty="0">
                <a:latin typeface="ＭＳ Ｐゴシック 見出し"/>
                <a:cs typeface="MS UI Gothic"/>
              </a:rPr>
              <a:t>フ</a:t>
            </a:r>
            <a:r>
              <a:rPr sz="1400" spc="200" dirty="0">
                <a:latin typeface="ＭＳ Ｐゴシック 見出し"/>
                <a:cs typeface="MS UI Gothic"/>
              </a:rPr>
              <a:t>リ</a:t>
            </a:r>
            <a:r>
              <a:rPr sz="1400" spc="204" dirty="0">
                <a:latin typeface="ＭＳ Ｐゴシック 見出し"/>
                <a:cs typeface="MS UI Gothic"/>
              </a:rPr>
              <a:t>ー</a:t>
            </a:r>
            <a:r>
              <a:rPr sz="1400" dirty="0">
                <a:latin typeface="ＭＳ Ｐゴシック 見出し"/>
                <a:cs typeface="MS UI Gothic"/>
              </a:rPr>
              <a:t>広告枠	</a:t>
            </a:r>
            <a:r>
              <a:rPr sz="1400" spc="-5" dirty="0">
                <a:latin typeface="ＭＳ Ｐゴシック 見出し"/>
                <a:cs typeface="MS UI Gothic"/>
              </a:rPr>
              <a:t>（</a:t>
            </a:r>
            <a:r>
              <a:rPr sz="1400" b="1" spc="-5" dirty="0">
                <a:latin typeface="ＭＳ Ｐゴシック 見出し"/>
                <a:cs typeface="Arial"/>
              </a:rPr>
              <a:t>50,000</a:t>
            </a:r>
            <a:r>
              <a:rPr sz="1400" dirty="0">
                <a:latin typeface="ＭＳ Ｐゴシック 見出し"/>
                <a:cs typeface="MS UI Gothic"/>
              </a:rPr>
              <a:t>円</a:t>
            </a:r>
            <a:r>
              <a:rPr sz="1400" spc="-5" dirty="0">
                <a:latin typeface="ＭＳ Ｐゴシック 見出し"/>
                <a:cs typeface="MS UI Gothic"/>
              </a:rPr>
              <a:t>～</a:t>
            </a:r>
            <a:r>
              <a:rPr sz="1400" b="1" spc="-5" dirty="0">
                <a:latin typeface="ＭＳ Ｐゴシック 見出し"/>
                <a:cs typeface="Arial"/>
              </a:rPr>
              <a:t>350,000</a:t>
            </a:r>
            <a:r>
              <a:rPr sz="1400" dirty="0">
                <a:latin typeface="ＭＳ Ｐゴシック 見出し"/>
                <a:cs typeface="MS UI Gothic"/>
              </a:rPr>
              <a:t>円</a:t>
            </a:r>
            <a:r>
              <a:rPr sz="1400" spc="-20" dirty="0">
                <a:latin typeface="ＭＳ Ｐゴシック 見出し"/>
                <a:cs typeface="MS UI Gothic"/>
              </a:rPr>
              <a:t> </a:t>
            </a:r>
            <a:r>
              <a:rPr sz="1400" spc="-15" dirty="0">
                <a:latin typeface="ＭＳ Ｐゴシック 見出し"/>
                <a:cs typeface="MS UI Gothic"/>
              </a:rPr>
              <a:t>／</a:t>
            </a:r>
            <a:r>
              <a:rPr sz="1400" dirty="0">
                <a:latin typeface="ＭＳ Ｐゴシック 見出し"/>
                <a:cs typeface="MS UI Gothic"/>
              </a:rPr>
              <a:t>口）</a:t>
            </a:r>
            <a:endParaRPr sz="1400">
              <a:latin typeface="ＭＳ Ｐゴシック 見出し"/>
              <a:cs typeface="MS UI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2326" y="228466"/>
            <a:ext cx="5534533" cy="631583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82550">
              <a:lnSpc>
                <a:spcPct val="100000"/>
              </a:lnSpc>
              <a:spcBef>
                <a:spcPts val="725"/>
              </a:spcBef>
              <a:tabLst>
                <a:tab pos="332105" algn="l"/>
              </a:tabLst>
            </a:pPr>
            <a:r>
              <a:rPr sz="1600" b="1" spc="-15" dirty="0">
                <a:latin typeface="ＭＳ Ｐゴシック 見出し"/>
                <a:cs typeface="Arial"/>
              </a:rPr>
              <a:t>3	</a:t>
            </a:r>
            <a:r>
              <a:rPr sz="1600" spc="-80" dirty="0">
                <a:latin typeface="ＭＳ Ｐゴシック 見出し"/>
                <a:cs typeface="MS UI Gothic"/>
              </a:rPr>
              <a:t>各</a:t>
            </a:r>
            <a:r>
              <a:rPr sz="1600" spc="-100" dirty="0">
                <a:latin typeface="ＭＳ Ｐゴシック 見出し"/>
                <a:cs typeface="MS UI Gothic"/>
              </a:rPr>
              <a:t>協賛</a:t>
            </a:r>
            <a:r>
              <a:rPr sz="1600" spc="215" dirty="0">
                <a:latin typeface="ＭＳ Ｐゴシック 見出し"/>
                <a:cs typeface="MS UI Gothic"/>
              </a:rPr>
              <a:t>の</a:t>
            </a:r>
            <a:r>
              <a:rPr sz="1600" spc="-100" dirty="0">
                <a:latin typeface="ＭＳ Ｐゴシック 見出し"/>
                <a:cs typeface="MS UI Gothic"/>
              </a:rPr>
              <a:t>詳</a:t>
            </a:r>
            <a:r>
              <a:rPr sz="1600" spc="-80" dirty="0">
                <a:latin typeface="ＭＳ Ｐゴシック 見出し"/>
                <a:cs typeface="MS UI Gothic"/>
              </a:rPr>
              <a:t>細</a:t>
            </a:r>
            <a:endParaRPr sz="1600" dirty="0">
              <a:latin typeface="ＭＳ Ｐゴシック 見出し"/>
              <a:cs typeface="MS UI Gothic"/>
            </a:endParaRPr>
          </a:p>
          <a:p>
            <a:pPr marL="193675" indent="-181610">
              <a:lnSpc>
                <a:spcPct val="100000"/>
              </a:lnSpc>
              <a:spcBef>
                <a:spcPts val="565"/>
              </a:spcBef>
              <a:buSzPct val="92857"/>
              <a:buChar char="■"/>
              <a:tabLst>
                <a:tab pos="194310" algn="l"/>
              </a:tabLst>
            </a:pPr>
            <a:r>
              <a:rPr sz="1400" spc="235" dirty="0" err="1">
                <a:latin typeface="ＭＳ Ｐゴシック 見出し"/>
                <a:cs typeface="MS UI Gothic"/>
              </a:rPr>
              <a:t>パ</a:t>
            </a:r>
            <a:r>
              <a:rPr sz="1400" spc="165" dirty="0" err="1">
                <a:latin typeface="ＭＳ Ｐゴシック 見出し"/>
                <a:cs typeface="MS UI Gothic"/>
              </a:rPr>
              <a:t>ン</a:t>
            </a:r>
            <a:r>
              <a:rPr sz="1400" spc="180" dirty="0" err="1">
                <a:latin typeface="ＭＳ Ｐゴシック 見出し"/>
                <a:cs typeface="MS UI Gothic"/>
              </a:rPr>
              <a:t>フ</a:t>
            </a:r>
            <a:r>
              <a:rPr sz="1400" spc="120" dirty="0" err="1">
                <a:latin typeface="ＭＳ Ｐゴシック 見出し"/>
                <a:cs typeface="MS UI Gothic"/>
              </a:rPr>
              <a:t>レ</a:t>
            </a:r>
            <a:r>
              <a:rPr sz="1400" spc="225" dirty="0" err="1">
                <a:latin typeface="ＭＳ Ｐゴシック 見出し"/>
                <a:cs typeface="MS UI Gothic"/>
              </a:rPr>
              <a:t>ッ</a:t>
            </a:r>
            <a:r>
              <a:rPr sz="1400" spc="-80" dirty="0" err="1">
                <a:latin typeface="ＭＳ Ｐゴシック 見出し"/>
                <a:cs typeface="MS UI Gothic"/>
              </a:rPr>
              <a:t>ト</a:t>
            </a:r>
            <a:r>
              <a:rPr sz="1400" spc="245" dirty="0" err="1">
                <a:latin typeface="ＭＳ Ｐゴシック 見出し"/>
                <a:cs typeface="MS UI Gothic"/>
              </a:rPr>
              <a:t>へ</a:t>
            </a:r>
            <a:r>
              <a:rPr sz="1400" spc="260" dirty="0" err="1">
                <a:latin typeface="ＭＳ Ｐゴシック 見出し"/>
                <a:cs typeface="MS UI Gothic"/>
              </a:rPr>
              <a:t>の</a:t>
            </a:r>
            <a:r>
              <a:rPr sz="1400" spc="-15" dirty="0" err="1">
                <a:latin typeface="ＭＳ Ｐゴシック 見出し"/>
                <a:cs typeface="MS UI Gothic"/>
              </a:rPr>
              <a:t>広</a:t>
            </a:r>
            <a:r>
              <a:rPr sz="1400" dirty="0" err="1">
                <a:latin typeface="ＭＳ Ｐゴシック 見出し"/>
                <a:cs typeface="MS UI Gothic"/>
              </a:rPr>
              <a:t>告掲載</a:t>
            </a:r>
            <a:endParaRPr sz="1400" dirty="0">
              <a:latin typeface="ＭＳ Ｐゴシック 見出し"/>
              <a:cs typeface="MS UI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5895" y="1212596"/>
            <a:ext cx="5354575" cy="85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07795">
              <a:lnSpc>
                <a:spcPct val="151700"/>
              </a:lnSpc>
              <a:spcBef>
                <a:spcPts val="100"/>
              </a:spcBef>
            </a:pPr>
            <a:r>
              <a:rPr sz="1200" dirty="0" err="1">
                <a:latin typeface="ＭＳ Ｐゴシック 見出し"/>
                <a:cs typeface="MS UI Gothic"/>
              </a:rPr>
              <a:t>照姫</a:t>
            </a:r>
            <a:r>
              <a:rPr sz="1200" spc="160" dirty="0" err="1">
                <a:latin typeface="ＭＳ Ｐゴシック 見出し"/>
                <a:cs typeface="MS UI Gothic"/>
              </a:rPr>
              <a:t>ま</a:t>
            </a:r>
            <a:r>
              <a:rPr sz="1200" spc="180" dirty="0" err="1">
                <a:latin typeface="ＭＳ Ｐゴシック 見出し"/>
                <a:cs typeface="MS UI Gothic"/>
              </a:rPr>
              <a:t>つ</a:t>
            </a:r>
            <a:r>
              <a:rPr sz="1200" spc="140" dirty="0" err="1">
                <a:latin typeface="ＭＳ Ｐゴシック 見出し"/>
                <a:cs typeface="MS UI Gothic"/>
              </a:rPr>
              <a:t>り</a:t>
            </a:r>
            <a:r>
              <a:rPr sz="1200" spc="185" dirty="0" err="1">
                <a:latin typeface="ＭＳ Ｐゴシック 見出し"/>
                <a:cs typeface="MS UI Gothic"/>
              </a:rPr>
              <a:t>パ</a:t>
            </a:r>
            <a:r>
              <a:rPr sz="1200" spc="140" dirty="0" err="1">
                <a:latin typeface="ＭＳ Ｐゴシック 見出し"/>
                <a:cs typeface="MS UI Gothic"/>
              </a:rPr>
              <a:t>ン</a:t>
            </a:r>
            <a:r>
              <a:rPr sz="1200" spc="150" dirty="0" err="1">
                <a:latin typeface="ＭＳ Ｐゴシック 見出し"/>
                <a:cs typeface="MS UI Gothic"/>
              </a:rPr>
              <a:t>フ</a:t>
            </a:r>
            <a:r>
              <a:rPr sz="1200" spc="114" dirty="0" err="1">
                <a:latin typeface="ＭＳ Ｐゴシック 見出し"/>
                <a:cs typeface="MS UI Gothic"/>
              </a:rPr>
              <a:t>レ</a:t>
            </a:r>
            <a:r>
              <a:rPr sz="1200" spc="165" dirty="0" err="1">
                <a:latin typeface="ＭＳ Ｐゴシック 見出し"/>
                <a:cs typeface="MS UI Gothic"/>
              </a:rPr>
              <a:t>ッ</a:t>
            </a:r>
            <a:r>
              <a:rPr sz="1200" spc="-90" dirty="0" err="1">
                <a:latin typeface="ＭＳ Ｐゴシック 見出し"/>
                <a:cs typeface="MS UI Gothic"/>
              </a:rPr>
              <a:t>ト</a:t>
            </a:r>
            <a:r>
              <a:rPr sz="1200" dirty="0" err="1">
                <a:latin typeface="ＭＳ Ｐゴシック 見出し"/>
                <a:cs typeface="MS UI Gothic"/>
              </a:rPr>
              <a:t>内</a:t>
            </a:r>
            <a:r>
              <a:rPr sz="1200" spc="185" dirty="0" err="1">
                <a:latin typeface="ＭＳ Ｐゴシック 見出し"/>
                <a:cs typeface="MS UI Gothic"/>
              </a:rPr>
              <a:t>に</a:t>
            </a:r>
            <a:r>
              <a:rPr sz="1200" spc="150" dirty="0" err="1">
                <a:latin typeface="ＭＳ Ｐゴシック 見出し"/>
                <a:cs typeface="MS UI Gothic"/>
              </a:rPr>
              <a:t>ブ</a:t>
            </a:r>
            <a:r>
              <a:rPr sz="1200" spc="165" dirty="0" err="1">
                <a:latin typeface="ＭＳ Ｐゴシック 見出し"/>
                <a:cs typeface="MS UI Gothic"/>
              </a:rPr>
              <a:t>ロ</a:t>
            </a:r>
            <a:r>
              <a:rPr sz="1200" spc="185" dirty="0" err="1">
                <a:latin typeface="ＭＳ Ｐゴシック 見出し"/>
                <a:cs typeface="MS UI Gothic"/>
              </a:rPr>
              <a:t>ッ</a:t>
            </a:r>
            <a:r>
              <a:rPr sz="1200" spc="114" dirty="0" err="1">
                <a:latin typeface="ＭＳ Ｐゴシック 見出し"/>
                <a:cs typeface="MS UI Gothic"/>
              </a:rPr>
              <a:t>ク</a:t>
            </a:r>
            <a:r>
              <a:rPr sz="1200" spc="-15" dirty="0" err="1">
                <a:latin typeface="ＭＳ Ｐゴシック 見出し"/>
                <a:cs typeface="MS UI Gothic"/>
              </a:rPr>
              <a:t>広</a:t>
            </a:r>
            <a:r>
              <a:rPr sz="1200" dirty="0" err="1">
                <a:latin typeface="ＭＳ Ｐゴシック 見出し"/>
                <a:cs typeface="MS UI Gothic"/>
              </a:rPr>
              <a:t>告</a:t>
            </a:r>
            <a:r>
              <a:rPr sz="1200" spc="110" dirty="0" err="1">
                <a:latin typeface="ＭＳ Ｐゴシック 見出し"/>
                <a:cs typeface="MS UI Gothic"/>
              </a:rPr>
              <a:t>を</a:t>
            </a:r>
            <a:r>
              <a:rPr sz="1200" dirty="0" err="1">
                <a:latin typeface="ＭＳ Ｐゴシック 見出し"/>
                <a:cs typeface="MS UI Gothic"/>
              </a:rPr>
              <a:t>掲</a:t>
            </a:r>
            <a:r>
              <a:rPr sz="1200" spc="-15" dirty="0" err="1">
                <a:latin typeface="ＭＳ Ｐゴシック 見出し"/>
                <a:cs typeface="MS UI Gothic"/>
              </a:rPr>
              <a:t>載</a:t>
            </a:r>
            <a:r>
              <a:rPr sz="1200" spc="150" dirty="0" err="1">
                <a:latin typeface="ＭＳ Ｐゴシック 見出し"/>
                <a:cs typeface="MS UI Gothic"/>
              </a:rPr>
              <a:t>い</a:t>
            </a:r>
            <a:r>
              <a:rPr sz="1200" spc="160" dirty="0" err="1">
                <a:latin typeface="ＭＳ Ｐゴシック 見出し"/>
                <a:cs typeface="MS UI Gothic"/>
              </a:rPr>
              <a:t>た</a:t>
            </a:r>
            <a:r>
              <a:rPr sz="1200" spc="40" dirty="0" err="1">
                <a:latin typeface="ＭＳ Ｐゴシック 見出し"/>
                <a:cs typeface="MS UI Gothic"/>
              </a:rPr>
              <a:t>し</a:t>
            </a:r>
            <a:r>
              <a:rPr sz="1200" spc="145" dirty="0" err="1">
                <a:latin typeface="ＭＳ Ｐゴシック 見出し"/>
                <a:cs typeface="MS UI Gothic"/>
              </a:rPr>
              <a:t>ま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 掲載</a:t>
            </a:r>
            <a:r>
              <a:rPr sz="1200" spc="85" dirty="0">
                <a:latin typeface="ＭＳ Ｐゴシック 見出し"/>
                <a:cs typeface="MS UI Gothic"/>
              </a:rPr>
              <a:t>さ</a:t>
            </a:r>
            <a:r>
              <a:rPr sz="1200" spc="135" dirty="0">
                <a:latin typeface="ＭＳ Ｐゴシック 見出し"/>
                <a:cs typeface="MS UI Gothic"/>
              </a:rPr>
              <a:t>れ</a:t>
            </a:r>
            <a:r>
              <a:rPr sz="1200" spc="120" dirty="0">
                <a:latin typeface="ＭＳ Ｐゴシック 見出し"/>
                <a:cs typeface="MS UI Gothic"/>
              </a:rPr>
              <a:t>る</a:t>
            </a:r>
            <a:r>
              <a:rPr sz="1200" dirty="0">
                <a:latin typeface="ＭＳ Ｐゴシック 見出し"/>
                <a:cs typeface="MS UI Gothic"/>
              </a:rPr>
              <a:t>内容</a:t>
            </a:r>
            <a:r>
              <a:rPr sz="1200" spc="170" dirty="0">
                <a:latin typeface="ＭＳ Ｐゴシック 見出し"/>
                <a:cs typeface="MS UI Gothic"/>
              </a:rPr>
              <a:t>は</a:t>
            </a:r>
            <a:r>
              <a:rPr sz="1200" dirty="0">
                <a:latin typeface="ＭＳ Ｐゴシック 見出し"/>
                <a:cs typeface="MS UI Gothic"/>
              </a:rPr>
              <a:t>次</a:t>
            </a:r>
            <a:r>
              <a:rPr sz="1200" spc="220" dirty="0">
                <a:latin typeface="ＭＳ Ｐゴシック 見出し"/>
                <a:cs typeface="MS UI Gothic"/>
              </a:rPr>
              <a:t>の</a:t>
            </a:r>
            <a:r>
              <a:rPr sz="1200" dirty="0">
                <a:latin typeface="ＭＳ Ｐゴシック 見出し"/>
                <a:cs typeface="MS UI Gothic"/>
              </a:rPr>
              <a:t>通</a:t>
            </a:r>
            <a:r>
              <a:rPr sz="1200" spc="140" dirty="0">
                <a:latin typeface="ＭＳ Ｐゴシック 見出し"/>
                <a:cs typeface="MS UI Gothic"/>
              </a:rPr>
              <a:t>り</a:t>
            </a:r>
            <a:r>
              <a:rPr sz="1200" spc="100" dirty="0">
                <a:latin typeface="ＭＳ Ｐゴシック 見出し"/>
                <a:cs typeface="MS UI Gothic"/>
              </a:rPr>
              <a:t>で</a:t>
            </a:r>
            <a:r>
              <a:rPr sz="1200" spc="135" dirty="0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</a:t>
            </a: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200" spc="20" dirty="0">
                <a:latin typeface="ＭＳ Ｐゴシック 見出し"/>
                <a:cs typeface="MS UI Gothic"/>
              </a:rPr>
              <a:t>①</a:t>
            </a:r>
            <a:r>
              <a:rPr sz="1200" spc="165" dirty="0">
                <a:latin typeface="ＭＳ Ｐゴシック 見出し"/>
                <a:cs typeface="MS UI Gothic"/>
              </a:rPr>
              <a:t>ご</a:t>
            </a:r>
            <a:r>
              <a:rPr sz="1200" spc="20" dirty="0">
                <a:latin typeface="ＭＳ Ｐゴシック 見出し"/>
                <a:cs typeface="MS UI Gothic"/>
              </a:rPr>
              <a:t>芳</a:t>
            </a:r>
            <a:r>
              <a:rPr sz="1200" dirty="0">
                <a:latin typeface="ＭＳ Ｐゴシック 見出し"/>
                <a:cs typeface="MS UI Gothic"/>
              </a:rPr>
              <a:t>名</a:t>
            </a:r>
            <a:r>
              <a:rPr sz="1200" spc="25" dirty="0">
                <a:latin typeface="ＭＳ Ｐゴシック 見出し"/>
                <a:cs typeface="MS UI Gothic"/>
              </a:rPr>
              <a:t> </a:t>
            </a:r>
            <a:r>
              <a:rPr sz="1200" spc="35" dirty="0">
                <a:latin typeface="ＭＳ Ｐゴシック 見出し"/>
                <a:cs typeface="MS UI Gothic"/>
              </a:rPr>
              <a:t>②</a:t>
            </a:r>
            <a:r>
              <a:rPr sz="1200" spc="20" dirty="0">
                <a:latin typeface="ＭＳ Ｐゴシック 見出し"/>
                <a:cs typeface="MS UI Gothic"/>
              </a:rPr>
              <a:t>住所・電</a:t>
            </a:r>
            <a:r>
              <a:rPr sz="1200" spc="35" dirty="0">
                <a:latin typeface="ＭＳ Ｐゴシック 見出し"/>
                <a:cs typeface="MS UI Gothic"/>
              </a:rPr>
              <a:t>話</a:t>
            </a:r>
            <a:r>
              <a:rPr sz="1200" spc="20" dirty="0">
                <a:latin typeface="ＭＳ Ｐゴシック 見出し"/>
                <a:cs typeface="MS UI Gothic"/>
              </a:rPr>
              <a:t>番</a:t>
            </a:r>
            <a:r>
              <a:rPr sz="1200" dirty="0">
                <a:latin typeface="ＭＳ Ｐゴシック 見出し"/>
                <a:cs typeface="MS UI Gothic"/>
              </a:rPr>
              <a:t>号</a:t>
            </a:r>
            <a:r>
              <a:rPr sz="1200" spc="30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③</a:t>
            </a:r>
            <a:r>
              <a:rPr sz="1200" dirty="0">
                <a:latin typeface="ＭＳ Ｐゴシック 見出し"/>
                <a:cs typeface="Arial MT"/>
              </a:rPr>
              <a:t>URL</a:t>
            </a:r>
            <a:r>
              <a:rPr sz="1200" spc="35" dirty="0">
                <a:latin typeface="ＭＳ Ｐゴシック 見出し"/>
                <a:cs typeface="MS UI Gothic"/>
              </a:rPr>
              <a:t>・</a:t>
            </a:r>
            <a:r>
              <a:rPr sz="1200" spc="75" dirty="0">
                <a:latin typeface="ＭＳ Ｐゴシック 見出し"/>
                <a:cs typeface="MS UI Gothic"/>
              </a:rPr>
              <a:t>メ</a:t>
            </a:r>
            <a:r>
              <a:rPr sz="1200" spc="200" dirty="0">
                <a:latin typeface="ＭＳ Ｐゴシック 見出し"/>
                <a:cs typeface="MS UI Gothic"/>
              </a:rPr>
              <a:t>ー</a:t>
            </a:r>
            <a:r>
              <a:rPr sz="1200" spc="254" dirty="0">
                <a:latin typeface="ＭＳ Ｐゴシック 見出し"/>
                <a:cs typeface="MS UI Gothic"/>
              </a:rPr>
              <a:t>ル</a:t>
            </a:r>
            <a:r>
              <a:rPr sz="1200" spc="215" dirty="0">
                <a:latin typeface="ＭＳ Ｐゴシック 見出し"/>
                <a:cs typeface="MS UI Gothic"/>
              </a:rPr>
              <a:t>ア</a:t>
            </a:r>
            <a:r>
              <a:rPr sz="1200" spc="15" dirty="0">
                <a:latin typeface="ＭＳ Ｐゴシック 見出し"/>
                <a:cs typeface="MS UI Gothic"/>
              </a:rPr>
              <a:t>ド</a:t>
            </a:r>
            <a:r>
              <a:rPr sz="1200" spc="145" dirty="0">
                <a:latin typeface="ＭＳ Ｐゴシック 見出し"/>
                <a:cs typeface="MS UI Gothic"/>
              </a:rPr>
              <a:t>レ</a:t>
            </a:r>
            <a:r>
              <a:rPr sz="1200" spc="160" dirty="0">
                <a:latin typeface="ＭＳ Ｐゴシック 見出し"/>
                <a:cs typeface="MS UI Gothic"/>
              </a:rPr>
              <a:t>ス</a:t>
            </a:r>
            <a:r>
              <a:rPr sz="1200" spc="60" dirty="0">
                <a:latin typeface="ＭＳ Ｐゴシック 見出し"/>
                <a:cs typeface="MS UI Gothic"/>
              </a:rPr>
              <a:t> </a:t>
            </a:r>
            <a:r>
              <a:rPr sz="1200" spc="10" dirty="0">
                <a:latin typeface="ＭＳ Ｐゴシック 見出し"/>
                <a:cs typeface="MS UI Gothic"/>
              </a:rPr>
              <a:t>④</a:t>
            </a:r>
            <a:r>
              <a:rPr sz="1200" spc="10" dirty="0">
                <a:latin typeface="ＭＳ Ｐゴシック 見出し"/>
                <a:cs typeface="Arial MT"/>
              </a:rPr>
              <a:t>16</a:t>
            </a:r>
            <a:r>
              <a:rPr sz="1200" dirty="0">
                <a:latin typeface="ＭＳ Ｐゴシック 見出し"/>
                <a:cs typeface="MS UI Gothic"/>
              </a:rPr>
              <a:t>文字程度</a:t>
            </a:r>
            <a:r>
              <a:rPr sz="1200" spc="229" dirty="0">
                <a:latin typeface="ＭＳ Ｐゴシック 見出し"/>
                <a:cs typeface="MS UI Gothic"/>
              </a:rPr>
              <a:t>の</a:t>
            </a:r>
            <a:r>
              <a:rPr sz="1200" spc="30" dirty="0">
                <a:latin typeface="ＭＳ Ｐゴシック 見出し"/>
                <a:cs typeface="MS UI Gothic"/>
              </a:rPr>
              <a:t>メ</a:t>
            </a:r>
            <a:r>
              <a:rPr sz="1200" spc="185" dirty="0">
                <a:latin typeface="ＭＳ Ｐゴシック 見出し"/>
                <a:cs typeface="MS UI Gothic"/>
              </a:rPr>
              <a:t>ッ</a:t>
            </a:r>
            <a:r>
              <a:rPr sz="1200" spc="114" dirty="0">
                <a:latin typeface="ＭＳ Ｐゴシック 見出し"/>
                <a:cs typeface="MS UI Gothic"/>
              </a:rPr>
              <a:t>セ</a:t>
            </a:r>
            <a:r>
              <a:rPr sz="1200" spc="155" dirty="0">
                <a:latin typeface="ＭＳ Ｐゴシック 見出し"/>
                <a:cs typeface="MS UI Gothic"/>
              </a:rPr>
              <a:t>ー</a:t>
            </a:r>
            <a:r>
              <a:rPr sz="1200" spc="75" dirty="0">
                <a:latin typeface="ＭＳ Ｐゴシック 見出し"/>
                <a:cs typeface="MS UI Gothic"/>
              </a:rPr>
              <a:t>ジ</a:t>
            </a:r>
            <a:endParaRPr sz="1200" dirty="0">
              <a:latin typeface="ＭＳ Ｐゴシック 見出し"/>
              <a:cs typeface="MS UI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7836" y="2290470"/>
            <a:ext cx="1654810" cy="454659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latin typeface="ＭＳ Ｐゴシック 見出し"/>
                <a:cs typeface="MS UI Gothic"/>
              </a:rPr>
              <a:t>【</a:t>
            </a:r>
            <a:r>
              <a:rPr sz="1200" spc="150" dirty="0">
                <a:latin typeface="ＭＳ Ｐゴシック 見出し"/>
                <a:cs typeface="MS UI Gothic"/>
              </a:rPr>
              <a:t>ブ</a:t>
            </a:r>
            <a:r>
              <a:rPr sz="1200" spc="165" dirty="0">
                <a:latin typeface="ＭＳ Ｐゴシック 見出し"/>
                <a:cs typeface="MS UI Gothic"/>
              </a:rPr>
              <a:t>ロ</a:t>
            </a:r>
            <a:r>
              <a:rPr sz="1200" spc="185" dirty="0">
                <a:latin typeface="ＭＳ Ｐゴシック 見出し"/>
                <a:cs typeface="MS UI Gothic"/>
              </a:rPr>
              <a:t>ッ</a:t>
            </a:r>
            <a:r>
              <a:rPr sz="1200" spc="135" dirty="0">
                <a:latin typeface="ＭＳ Ｐゴシック 見出し"/>
                <a:cs typeface="MS UI Gothic"/>
              </a:rPr>
              <a:t>ク</a:t>
            </a:r>
            <a:r>
              <a:rPr sz="1200" spc="-15" dirty="0">
                <a:latin typeface="ＭＳ Ｐゴシック 見出し"/>
                <a:cs typeface="MS UI Gothic"/>
              </a:rPr>
              <a:t>広</a:t>
            </a:r>
            <a:r>
              <a:rPr sz="1200" dirty="0">
                <a:latin typeface="ＭＳ Ｐゴシック 見出し"/>
                <a:cs typeface="MS UI Gothic"/>
              </a:rPr>
              <a:t>告枠</a:t>
            </a:r>
            <a:r>
              <a:rPr sz="1200" spc="120" dirty="0">
                <a:latin typeface="ＭＳ Ｐゴシック 見出し"/>
                <a:cs typeface="MS UI Gothic"/>
              </a:rPr>
              <a:t>イ</a:t>
            </a:r>
            <a:r>
              <a:rPr sz="1200" spc="30" dirty="0">
                <a:latin typeface="ＭＳ Ｐゴシック 見出し"/>
                <a:cs typeface="MS UI Gothic"/>
              </a:rPr>
              <a:t>メ</a:t>
            </a:r>
            <a:r>
              <a:rPr sz="1200" spc="170" dirty="0">
                <a:latin typeface="ＭＳ Ｐゴシック 見出し"/>
                <a:cs typeface="MS UI Gothic"/>
              </a:rPr>
              <a:t>ー</a:t>
            </a:r>
            <a:r>
              <a:rPr sz="1200" spc="85" dirty="0">
                <a:latin typeface="ＭＳ Ｐゴシック 見出し"/>
                <a:cs typeface="MS UI Gothic"/>
              </a:rPr>
              <a:t>ジ</a:t>
            </a:r>
            <a:r>
              <a:rPr sz="1200" dirty="0">
                <a:latin typeface="ＭＳ Ｐゴシック 見出し"/>
                <a:cs typeface="MS UI Gothic"/>
              </a:rPr>
              <a:t>】</a:t>
            </a:r>
          </a:p>
          <a:p>
            <a:pPr marL="116205">
              <a:lnSpc>
                <a:spcPct val="100000"/>
              </a:lnSpc>
              <a:spcBef>
                <a:spcPts val="330"/>
              </a:spcBef>
            </a:pPr>
            <a:r>
              <a:rPr sz="1000" spc="70" dirty="0">
                <a:latin typeface="ＭＳ Ｐゴシック 見出し"/>
                <a:cs typeface="MS UI Gothic"/>
              </a:rPr>
              <a:t>タ</a:t>
            </a:r>
            <a:r>
              <a:rPr sz="1000" spc="125" dirty="0">
                <a:latin typeface="ＭＳ Ｐゴシック 見出し"/>
                <a:cs typeface="MS UI Gothic"/>
              </a:rPr>
              <a:t>テ</a:t>
            </a:r>
            <a:r>
              <a:rPr sz="1000" spc="-5" dirty="0">
                <a:latin typeface="ＭＳ Ｐゴシック 見出し"/>
                <a:cs typeface="Arial MT"/>
              </a:rPr>
              <a:t>20</a:t>
            </a:r>
            <a:r>
              <a:rPr sz="1000" spc="95" dirty="0">
                <a:latin typeface="ＭＳ Ｐゴシック 見出し"/>
                <a:cs typeface="MS UI Gothic"/>
              </a:rPr>
              <a:t>ミ</a:t>
            </a:r>
            <a:r>
              <a:rPr sz="1000" spc="155" dirty="0">
                <a:latin typeface="ＭＳ Ｐゴシック 見出し"/>
                <a:cs typeface="MS UI Gothic"/>
              </a:rPr>
              <a:t>リ</a:t>
            </a:r>
            <a:r>
              <a:rPr sz="1000" spc="50" dirty="0">
                <a:latin typeface="ＭＳ Ｐゴシック 見出し"/>
                <a:cs typeface="MS UI Gothic"/>
              </a:rPr>
              <a:t> </a:t>
            </a:r>
            <a:r>
              <a:rPr sz="1000" spc="-5" dirty="0">
                <a:latin typeface="ＭＳ Ｐゴシック 見出し"/>
                <a:cs typeface="MS UI Gothic"/>
              </a:rPr>
              <a:t>×</a:t>
            </a:r>
            <a:r>
              <a:rPr sz="1000" spc="70" dirty="0">
                <a:latin typeface="ＭＳ Ｐゴシック 見出し"/>
                <a:cs typeface="MS UI Gothic"/>
              </a:rPr>
              <a:t> </a:t>
            </a:r>
            <a:r>
              <a:rPr sz="1000" spc="130" dirty="0">
                <a:latin typeface="ＭＳ Ｐゴシック 見出し"/>
                <a:cs typeface="MS UI Gothic"/>
              </a:rPr>
              <a:t>ヨコ</a:t>
            </a:r>
            <a:r>
              <a:rPr sz="1000" spc="-5" dirty="0">
                <a:latin typeface="ＭＳ Ｐゴシック 見出し"/>
                <a:cs typeface="Arial MT"/>
              </a:rPr>
              <a:t>64</a:t>
            </a:r>
            <a:r>
              <a:rPr sz="1000" spc="65" dirty="0">
                <a:latin typeface="ＭＳ Ｐゴシック 見出し"/>
                <a:cs typeface="MS UI Gothic"/>
              </a:rPr>
              <a:t>ミ</a:t>
            </a:r>
            <a:r>
              <a:rPr sz="1000" spc="155" dirty="0">
                <a:latin typeface="ＭＳ Ｐゴシック 見出し"/>
                <a:cs typeface="MS UI Gothic"/>
              </a:rPr>
              <a:t>リ</a:t>
            </a:r>
            <a:endParaRPr sz="1000" dirty="0">
              <a:latin typeface="ＭＳ Ｐゴシック 見出し"/>
              <a:cs typeface="MS UI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5320" y="10042614"/>
            <a:ext cx="321691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ＭＳ Ｐゴシック 見出し"/>
                <a:cs typeface="MS Gothic"/>
              </a:rPr>
              <a:t>※</a:t>
            </a:r>
            <a:r>
              <a:rPr sz="1100" spc="140" dirty="0" err="1">
                <a:latin typeface="ＭＳ Ｐゴシック 見出し"/>
                <a:cs typeface="MS UI Gothic"/>
              </a:rPr>
              <a:t>ご</a:t>
            </a:r>
            <a:r>
              <a:rPr sz="1100" dirty="0" err="1">
                <a:latin typeface="ＭＳ Ｐゴシック 見出し"/>
                <a:cs typeface="MS UI Gothic"/>
              </a:rPr>
              <a:t>希</a:t>
            </a:r>
            <a:r>
              <a:rPr sz="1100" spc="-15" dirty="0" err="1">
                <a:latin typeface="ＭＳ Ｐゴシック 見出し"/>
                <a:cs typeface="MS UI Gothic"/>
              </a:rPr>
              <a:t>望</a:t>
            </a:r>
            <a:r>
              <a:rPr sz="1100" spc="175" dirty="0" err="1">
                <a:latin typeface="ＭＳ Ｐゴシック 見出し"/>
                <a:cs typeface="MS UI Gothic"/>
              </a:rPr>
              <a:t>に</a:t>
            </a:r>
            <a:r>
              <a:rPr sz="1100" spc="120" dirty="0" err="1">
                <a:latin typeface="ＭＳ Ｐゴシック 見出し"/>
                <a:cs typeface="MS UI Gothic"/>
              </a:rPr>
              <a:t>よ</a:t>
            </a:r>
            <a:r>
              <a:rPr sz="1100" spc="130" dirty="0" err="1">
                <a:latin typeface="ＭＳ Ｐゴシック 見出し"/>
                <a:cs typeface="MS UI Gothic"/>
              </a:rPr>
              <a:t>り</a:t>
            </a:r>
            <a:r>
              <a:rPr sz="1100" spc="-5" dirty="0">
                <a:latin typeface="ＭＳ Ｐゴシック 見出し"/>
                <a:cs typeface="MS UI Gothic"/>
              </a:rPr>
              <a:t>、</a:t>
            </a:r>
            <a:r>
              <a:rPr lang="ja-JP" altLang="en-US" sz="1100" spc="-15" dirty="0">
                <a:latin typeface="ＭＳ Ｐゴシック 見出し"/>
                <a:cs typeface="Arial"/>
              </a:rPr>
              <a:t>２</a:t>
            </a:r>
            <a:r>
              <a:rPr sz="1100" dirty="0" err="1">
                <a:latin typeface="ＭＳ Ｐゴシック 見出し"/>
                <a:cs typeface="MS UI Gothic"/>
              </a:rPr>
              <a:t>口以</a:t>
            </a:r>
            <a:r>
              <a:rPr sz="1100" spc="-15" dirty="0" err="1">
                <a:latin typeface="ＭＳ Ｐゴシック 見出し"/>
                <a:cs typeface="MS UI Gothic"/>
              </a:rPr>
              <a:t>上</a:t>
            </a:r>
            <a:r>
              <a:rPr sz="1100" dirty="0" err="1">
                <a:latin typeface="ＭＳ Ｐゴシック 見出し"/>
                <a:cs typeface="MS UI Gothic"/>
              </a:rPr>
              <a:t>（</a:t>
            </a:r>
            <a:r>
              <a:rPr sz="1100" spc="70" dirty="0" err="1">
                <a:latin typeface="ＭＳ Ｐゴシック 見出し"/>
                <a:cs typeface="MS UI Gothic"/>
              </a:rPr>
              <a:t>タ</a:t>
            </a:r>
            <a:r>
              <a:rPr sz="1100" spc="135" dirty="0" err="1">
                <a:latin typeface="ＭＳ Ｐゴシック 見出し"/>
                <a:cs typeface="MS UI Gothic"/>
              </a:rPr>
              <a:t>テ</a:t>
            </a:r>
            <a:r>
              <a:rPr sz="1100" dirty="0" err="1">
                <a:latin typeface="ＭＳ Ｐゴシック 見出し"/>
                <a:cs typeface="MS UI Gothic"/>
              </a:rPr>
              <a:t>組、</a:t>
            </a:r>
            <a:r>
              <a:rPr sz="1100" spc="100" dirty="0" err="1">
                <a:latin typeface="ＭＳ Ｐゴシック 見出し"/>
                <a:cs typeface="MS UI Gothic"/>
              </a:rPr>
              <a:t>ヨ</a:t>
            </a:r>
            <a:r>
              <a:rPr sz="1100" spc="105" dirty="0" err="1">
                <a:latin typeface="ＭＳ Ｐゴシック 見出し"/>
                <a:cs typeface="MS UI Gothic"/>
              </a:rPr>
              <a:t>コ</a:t>
            </a:r>
            <a:r>
              <a:rPr sz="1100" dirty="0" err="1">
                <a:latin typeface="ＭＳ Ｐゴシック 見出し"/>
                <a:cs typeface="MS UI Gothic"/>
              </a:rPr>
              <a:t>組）</a:t>
            </a:r>
            <a:r>
              <a:rPr sz="1100" spc="50" dirty="0" err="1">
                <a:latin typeface="ＭＳ Ｐゴシック 見出し"/>
                <a:cs typeface="MS UI Gothic"/>
              </a:rPr>
              <a:t>も</a:t>
            </a:r>
            <a:r>
              <a:rPr sz="1100" spc="-15" dirty="0" err="1">
                <a:latin typeface="ＭＳ Ｐゴシック 見出し"/>
                <a:cs typeface="MS UI Gothic"/>
              </a:rPr>
              <a:t>可</a:t>
            </a:r>
            <a:r>
              <a:rPr sz="1100" dirty="0" err="1">
                <a:latin typeface="ＭＳ Ｐゴシック 見出し"/>
                <a:cs typeface="MS UI Gothic"/>
              </a:rPr>
              <a:t>能</a:t>
            </a:r>
            <a:r>
              <a:rPr sz="1100" spc="80" dirty="0" err="1">
                <a:latin typeface="ＭＳ Ｐゴシック 見出し"/>
                <a:cs typeface="MS UI Gothic"/>
              </a:rPr>
              <a:t>で</a:t>
            </a:r>
            <a:r>
              <a:rPr sz="1100" spc="125" dirty="0" err="1">
                <a:latin typeface="ＭＳ Ｐゴシック 見出し"/>
                <a:cs typeface="MS UI Gothic"/>
              </a:rPr>
              <a:t>す</a:t>
            </a:r>
            <a:r>
              <a:rPr sz="1100" dirty="0">
                <a:latin typeface="ＭＳ Ｐゴシック 見出し"/>
                <a:cs typeface="MS UI Gothic"/>
              </a:rPr>
              <a:t>。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772160" y="3615937"/>
            <a:ext cx="5528310" cy="5103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ＭＳ Ｐゴシック 見出し"/>
                <a:cs typeface="MS UI Gothic"/>
              </a:rPr>
              <a:t>照姫</a:t>
            </a:r>
            <a:r>
              <a:rPr sz="1200" spc="160" dirty="0">
                <a:latin typeface="ＭＳ Ｐゴシック 見出し"/>
                <a:cs typeface="MS UI Gothic"/>
              </a:rPr>
              <a:t>ま</a:t>
            </a:r>
            <a:r>
              <a:rPr sz="1200" spc="200" dirty="0">
                <a:latin typeface="ＭＳ Ｐゴシック 見出し"/>
                <a:cs typeface="MS UI Gothic"/>
              </a:rPr>
              <a:t>つ</a:t>
            </a:r>
            <a:r>
              <a:rPr sz="1200" spc="140" dirty="0">
                <a:latin typeface="ＭＳ Ｐゴシック 見出し"/>
                <a:cs typeface="MS UI Gothic"/>
              </a:rPr>
              <a:t>り</a:t>
            </a:r>
            <a:r>
              <a:rPr sz="1200" spc="200" dirty="0">
                <a:latin typeface="ＭＳ Ｐゴシック 見出し"/>
                <a:cs typeface="MS UI Gothic"/>
              </a:rPr>
              <a:t>パ</a:t>
            </a:r>
            <a:r>
              <a:rPr sz="1200" spc="140" dirty="0">
                <a:latin typeface="ＭＳ Ｐゴシック 見出し"/>
                <a:cs typeface="MS UI Gothic"/>
              </a:rPr>
              <a:t>ン</a:t>
            </a:r>
            <a:r>
              <a:rPr sz="1200" spc="150" dirty="0">
                <a:latin typeface="ＭＳ Ｐゴシック 見出し"/>
                <a:cs typeface="MS UI Gothic"/>
              </a:rPr>
              <a:t>フ</a:t>
            </a:r>
            <a:r>
              <a:rPr sz="1200" spc="100" dirty="0">
                <a:latin typeface="ＭＳ Ｐゴシック 見出し"/>
                <a:cs typeface="MS UI Gothic"/>
              </a:rPr>
              <a:t>レ</a:t>
            </a:r>
            <a:r>
              <a:rPr sz="1200" spc="185" dirty="0">
                <a:latin typeface="ＭＳ Ｐゴシック 見出し"/>
                <a:cs typeface="MS UI Gothic"/>
              </a:rPr>
              <a:t>ッ</a:t>
            </a:r>
            <a:r>
              <a:rPr sz="1200" spc="-65" dirty="0">
                <a:latin typeface="ＭＳ Ｐゴシック 見出し"/>
                <a:cs typeface="MS UI Gothic"/>
              </a:rPr>
              <a:t>ト</a:t>
            </a:r>
            <a:r>
              <a:rPr sz="1200" dirty="0">
                <a:latin typeface="ＭＳ Ｐゴシック 見出し"/>
                <a:cs typeface="MS UI Gothic"/>
              </a:rPr>
              <a:t>内</a:t>
            </a:r>
            <a:r>
              <a:rPr sz="1200" spc="185" dirty="0">
                <a:latin typeface="ＭＳ Ｐゴシック 見出し"/>
                <a:cs typeface="MS UI Gothic"/>
              </a:rPr>
              <a:t>に</a:t>
            </a:r>
            <a:r>
              <a:rPr sz="1200" spc="150" dirty="0">
                <a:latin typeface="ＭＳ Ｐゴシック 見出し"/>
                <a:cs typeface="MS UI Gothic"/>
              </a:rPr>
              <a:t>フ</a:t>
            </a:r>
            <a:r>
              <a:rPr sz="1200" spc="180" dirty="0">
                <a:latin typeface="ＭＳ Ｐゴシック 見出し"/>
                <a:cs typeface="MS UI Gothic"/>
              </a:rPr>
              <a:t>リ</a:t>
            </a:r>
            <a:r>
              <a:rPr sz="1200" spc="170" dirty="0">
                <a:latin typeface="ＭＳ Ｐゴシック 見出し"/>
                <a:cs typeface="MS UI Gothic"/>
              </a:rPr>
              <a:t>ーデ</a:t>
            </a:r>
            <a:r>
              <a:rPr sz="1200" spc="200" dirty="0">
                <a:latin typeface="ＭＳ Ｐゴシック 見出し"/>
                <a:cs typeface="MS UI Gothic"/>
              </a:rPr>
              <a:t>ザ</a:t>
            </a:r>
            <a:r>
              <a:rPr sz="1200" spc="120" dirty="0">
                <a:latin typeface="ＭＳ Ｐゴシック 見出し"/>
                <a:cs typeface="MS UI Gothic"/>
              </a:rPr>
              <a:t>イ</a:t>
            </a:r>
            <a:r>
              <a:rPr sz="1200" spc="140" dirty="0">
                <a:latin typeface="ＭＳ Ｐゴシック 見出し"/>
                <a:cs typeface="MS UI Gothic"/>
              </a:rPr>
              <a:t>ン</a:t>
            </a:r>
            <a:r>
              <a:rPr sz="1200" spc="204" dirty="0">
                <a:latin typeface="ＭＳ Ｐゴシック 見出し"/>
                <a:cs typeface="MS UI Gothic"/>
              </a:rPr>
              <a:t>の</a:t>
            </a:r>
            <a:r>
              <a:rPr sz="1200" spc="10" dirty="0">
                <a:latin typeface="ＭＳ Ｐゴシック 見出し"/>
                <a:cs typeface="MS UI Gothic"/>
              </a:rPr>
              <a:t>広</a:t>
            </a:r>
            <a:r>
              <a:rPr sz="1200" dirty="0">
                <a:latin typeface="ＭＳ Ｐゴシック 見出し"/>
                <a:cs typeface="MS UI Gothic"/>
              </a:rPr>
              <a:t>告</a:t>
            </a:r>
            <a:r>
              <a:rPr sz="1200" spc="120" dirty="0">
                <a:latin typeface="ＭＳ Ｐゴシック 見出し"/>
                <a:cs typeface="MS UI Gothic"/>
              </a:rPr>
              <a:t>を</a:t>
            </a:r>
            <a:r>
              <a:rPr sz="1200" spc="10" dirty="0">
                <a:latin typeface="ＭＳ Ｐゴシック 見出し"/>
                <a:cs typeface="MS UI Gothic"/>
              </a:rPr>
              <a:t>掲</a:t>
            </a:r>
            <a:r>
              <a:rPr sz="1200" dirty="0">
                <a:latin typeface="ＭＳ Ｐゴシック 見出し"/>
                <a:cs typeface="MS UI Gothic"/>
              </a:rPr>
              <a:t>載</a:t>
            </a:r>
            <a:r>
              <a:rPr sz="1200" spc="150" dirty="0">
                <a:latin typeface="ＭＳ Ｐゴシック 見出し"/>
                <a:cs typeface="MS UI Gothic"/>
              </a:rPr>
              <a:t>い</a:t>
            </a:r>
            <a:r>
              <a:rPr sz="1200" spc="160" dirty="0">
                <a:latin typeface="ＭＳ Ｐゴシック 見出し"/>
                <a:cs typeface="MS UI Gothic"/>
              </a:rPr>
              <a:t>た</a:t>
            </a:r>
            <a:r>
              <a:rPr sz="1200" spc="50" dirty="0">
                <a:latin typeface="ＭＳ Ｐゴシック 見出し"/>
                <a:cs typeface="MS UI Gothic"/>
              </a:rPr>
              <a:t>し</a:t>
            </a:r>
            <a:r>
              <a:rPr sz="1200" spc="160" dirty="0">
                <a:latin typeface="ＭＳ Ｐゴシック 見出し"/>
                <a:cs typeface="MS UI Gothic"/>
              </a:rPr>
              <a:t>ま</a:t>
            </a:r>
            <a:r>
              <a:rPr sz="1200" spc="135" dirty="0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</a:t>
            </a:r>
          </a:p>
          <a:p>
            <a:pPr marL="186055">
              <a:lnSpc>
                <a:spcPct val="100000"/>
              </a:lnSpc>
              <a:spcBef>
                <a:spcPts val="985"/>
              </a:spcBef>
            </a:pPr>
            <a:r>
              <a:rPr sz="1200" dirty="0" err="1">
                <a:latin typeface="ＭＳ Ｐゴシック 見出し"/>
                <a:cs typeface="MS UI Gothic"/>
              </a:rPr>
              <a:t>広告</a:t>
            </a:r>
            <a:r>
              <a:rPr sz="1200" spc="170" dirty="0" err="1">
                <a:latin typeface="ＭＳ Ｐゴシック 見出し"/>
                <a:cs typeface="MS UI Gothic"/>
              </a:rPr>
              <a:t>デ</a:t>
            </a:r>
            <a:r>
              <a:rPr sz="1200" spc="200" dirty="0" err="1">
                <a:latin typeface="ＭＳ Ｐゴシック 見出し"/>
                <a:cs typeface="MS UI Gothic"/>
              </a:rPr>
              <a:t>ザ</a:t>
            </a:r>
            <a:r>
              <a:rPr sz="1200" spc="120" dirty="0" err="1">
                <a:latin typeface="ＭＳ Ｐゴシック 見出し"/>
                <a:cs typeface="MS UI Gothic"/>
              </a:rPr>
              <a:t>イン</a:t>
            </a:r>
            <a:r>
              <a:rPr sz="1200" spc="170" dirty="0" err="1">
                <a:latin typeface="ＭＳ Ｐゴシック 見出し"/>
                <a:cs typeface="MS UI Gothic"/>
              </a:rPr>
              <a:t>は</a:t>
            </a:r>
            <a:r>
              <a:rPr sz="1200" dirty="0" err="1">
                <a:latin typeface="ＭＳ Ｐゴシック 見出し"/>
                <a:cs typeface="MS UI Gothic"/>
              </a:rPr>
              <a:t>、</a:t>
            </a:r>
            <a:r>
              <a:rPr sz="1200" dirty="0" err="1">
                <a:latin typeface="ＭＳ Ｐゴシック 見出し"/>
                <a:cs typeface="Arial MT"/>
              </a:rPr>
              <a:t>AI</a:t>
            </a:r>
            <a:r>
              <a:rPr sz="1200" spc="-5" dirty="0" err="1">
                <a:latin typeface="ＭＳ Ｐゴシック 見出し"/>
                <a:cs typeface="MS UI Gothic"/>
              </a:rPr>
              <a:t>、</a:t>
            </a:r>
            <a:r>
              <a:rPr sz="1200" dirty="0" err="1">
                <a:latin typeface="ＭＳ Ｐゴシック 見出し"/>
                <a:cs typeface="Arial MT"/>
              </a:rPr>
              <a:t>JPEG</a:t>
            </a:r>
            <a:r>
              <a:rPr sz="1200" dirty="0" err="1">
                <a:latin typeface="ＭＳ Ｐゴシック 見出し"/>
                <a:cs typeface="MS UI Gothic"/>
              </a:rPr>
              <a:t>等完全</a:t>
            </a:r>
            <a:r>
              <a:rPr sz="1200" spc="170" dirty="0" err="1">
                <a:latin typeface="ＭＳ Ｐゴシック 見出し"/>
                <a:cs typeface="MS UI Gothic"/>
              </a:rPr>
              <a:t>デー</a:t>
            </a:r>
            <a:r>
              <a:rPr sz="1200" spc="85" dirty="0" err="1">
                <a:latin typeface="ＭＳ Ｐゴシック 見出し"/>
                <a:cs typeface="MS UI Gothic"/>
              </a:rPr>
              <a:t>タ</a:t>
            </a:r>
            <a:r>
              <a:rPr sz="1200" spc="100" dirty="0" err="1">
                <a:latin typeface="ＭＳ Ｐゴシック 見出し"/>
                <a:cs typeface="MS UI Gothic"/>
              </a:rPr>
              <a:t>で</a:t>
            </a:r>
            <a:r>
              <a:rPr sz="1200" spc="-15" dirty="0" err="1">
                <a:latin typeface="ＭＳ Ｐゴシック 見出し"/>
                <a:cs typeface="MS UI Gothic"/>
              </a:rPr>
              <a:t>入</a:t>
            </a:r>
            <a:r>
              <a:rPr sz="1200" dirty="0" err="1">
                <a:latin typeface="ＭＳ Ｐゴシック 見出し"/>
                <a:cs typeface="MS UI Gothic"/>
              </a:rPr>
              <a:t>稿</a:t>
            </a:r>
            <a:r>
              <a:rPr sz="1200" spc="50" dirty="0" err="1">
                <a:latin typeface="ＭＳ Ｐゴシック 見出し"/>
                <a:cs typeface="MS UI Gothic"/>
              </a:rPr>
              <a:t>し</a:t>
            </a:r>
            <a:r>
              <a:rPr sz="1200" spc="140" dirty="0" err="1">
                <a:latin typeface="ＭＳ Ｐゴシック 見出し"/>
                <a:cs typeface="MS UI Gothic"/>
              </a:rPr>
              <a:t>て</a:t>
            </a:r>
            <a:r>
              <a:rPr sz="1200" spc="100" dirty="0" err="1">
                <a:latin typeface="ＭＳ Ｐゴシック 見出し"/>
                <a:cs typeface="MS UI Gothic"/>
              </a:rPr>
              <a:t>く</a:t>
            </a:r>
            <a:r>
              <a:rPr sz="1200" spc="160" dirty="0" err="1">
                <a:latin typeface="ＭＳ Ｐゴシック 見出し"/>
                <a:cs typeface="MS UI Gothic"/>
              </a:rPr>
              <a:t>だ</a:t>
            </a:r>
            <a:r>
              <a:rPr sz="1200" spc="85" dirty="0" err="1">
                <a:latin typeface="ＭＳ Ｐゴシック 見出し"/>
                <a:cs typeface="MS UI Gothic"/>
              </a:rPr>
              <a:t>さ</a:t>
            </a:r>
            <a:r>
              <a:rPr sz="1200" spc="150" dirty="0" err="1">
                <a:latin typeface="ＭＳ Ｐゴシック 見出し"/>
                <a:cs typeface="MS UI Gothic"/>
              </a:rPr>
              <a:t>い</a:t>
            </a:r>
            <a:r>
              <a:rPr sz="1200" spc="5" dirty="0">
                <a:latin typeface="ＭＳ Ｐゴシック 見出し"/>
                <a:cs typeface="MS UI Gothic"/>
              </a:rPr>
              <a:t>。</a:t>
            </a:r>
            <a:endParaRPr sz="1200" dirty="0">
              <a:latin typeface="ＭＳ Ｐゴシック 見出し"/>
              <a:cs typeface="Yu Gothic"/>
            </a:endParaRPr>
          </a:p>
        </p:txBody>
      </p:sp>
      <p:sp>
        <p:nvSpPr>
          <p:cNvPr id="31" name="Google Shape;102;p2">
            <a:extLst>
              <a:ext uri="{FF2B5EF4-FFF2-40B4-BE49-F238E27FC236}">
                <a16:creationId xmlns:a16="http://schemas.microsoft.com/office/drawing/2014/main" id="{D810B019-3AE2-5BFE-51C9-54D753132199}"/>
              </a:ext>
            </a:extLst>
          </p:cNvPr>
          <p:cNvSpPr/>
          <p:nvPr/>
        </p:nvSpPr>
        <p:spPr>
          <a:xfrm>
            <a:off x="3778250" y="2118264"/>
            <a:ext cx="2304000" cy="79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ja-JP" sz="900" b="0" i="0" u="none" strike="noStrike" cap="none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④私達は</a:t>
            </a:r>
            <a:r>
              <a:rPr lang="ja-JP" altLang="en-US" sz="900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照姫</a:t>
            </a:r>
            <a:r>
              <a:rPr lang="ja-JP" sz="900" b="0" i="0" u="none" strike="noStrike" cap="none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まつりを応援しています</a:t>
            </a:r>
            <a:endParaRPr sz="900" b="0" i="0" u="none" strike="noStrike" cap="none" dirty="0">
              <a:solidFill>
                <a:srgbClr val="000000"/>
              </a:solidFill>
              <a:latin typeface="ＭＳ Ｐゴシック 見出し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None/>
            </a:pPr>
            <a:r>
              <a:rPr lang="ja-JP" sz="200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　　　</a:t>
            </a:r>
            <a:endParaRPr sz="600" dirty="0">
              <a:solidFill>
                <a:schemeClr val="dk1"/>
              </a:solidFill>
              <a:latin typeface="ＭＳ Ｐゴシック 見出し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300" b="0" i="0" u="none" strike="noStrike" cap="none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①</a:t>
            </a:r>
            <a:r>
              <a:rPr lang="ja-JP" sz="1300" dirty="0">
                <a:solidFill>
                  <a:schemeClr val="dk1"/>
                </a:solidFill>
                <a:latin typeface="ＭＳ Ｐゴシック 見出し"/>
                <a:ea typeface="Arial"/>
                <a:cs typeface="Arial"/>
                <a:sym typeface="Arial"/>
              </a:rPr>
              <a:t>株式会社　●●●●</a:t>
            </a:r>
            <a:endParaRPr sz="1200" b="0" i="0" u="none" strike="noStrike" cap="none" dirty="0">
              <a:solidFill>
                <a:schemeClr val="dk1"/>
              </a:solidFill>
              <a:latin typeface="ＭＳ Ｐゴシック 見出し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②練馬区豊玉北</a:t>
            </a:r>
            <a:r>
              <a:rPr lang="ja-JP" sz="800" b="0" i="0" u="none" strike="noStrike" cap="none" dirty="0">
                <a:solidFill>
                  <a:schemeClr val="dk1"/>
                </a:solidFill>
                <a:latin typeface="ＭＳ Ｐゴシック 見出し"/>
                <a:ea typeface="Arial"/>
                <a:cs typeface="Arial"/>
                <a:sym typeface="Arial"/>
              </a:rPr>
              <a:t>6-12-1　TEL03-6721-0061</a:t>
            </a:r>
            <a:endParaRPr dirty="0">
              <a:latin typeface="ＭＳ Ｐゴシック 見出し"/>
            </a:endParaRPr>
          </a:p>
          <a:p>
            <a:pPr lvl="0" algn="ctr"/>
            <a:r>
              <a:rPr lang="ja-JP" sz="800" dirty="0">
                <a:solidFill>
                  <a:srgbClr val="000000"/>
                </a:solidFill>
                <a:latin typeface="ＭＳ Ｐゴシック 見出し"/>
                <a:ea typeface="Arial"/>
                <a:cs typeface="Arial"/>
                <a:sym typeface="Arial"/>
              </a:rPr>
              <a:t>③</a:t>
            </a:r>
            <a:r>
              <a:rPr lang="en-US" altLang="ja-JP" sz="800" dirty="0">
                <a:latin typeface="ＭＳ Ｐゴシック 見出し"/>
                <a:ea typeface="Arial"/>
                <a:cs typeface="Arial"/>
                <a:sym typeface="Arial"/>
              </a:rPr>
              <a:t>https://teruhime-matsuri.com/</a:t>
            </a:r>
            <a:endParaRPr sz="1800" b="0" i="0" u="none" strike="noStrike" cap="none" dirty="0"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64" name="Google Shape;106;p2">
            <a:extLst>
              <a:ext uri="{FF2B5EF4-FFF2-40B4-BE49-F238E27FC236}">
                <a16:creationId xmlns:a16="http://schemas.microsoft.com/office/drawing/2014/main" id="{DC8C0FE7-1746-8B08-C1A5-0438D16A5647}"/>
              </a:ext>
            </a:extLst>
          </p:cNvPr>
          <p:cNvSpPr/>
          <p:nvPr/>
        </p:nvSpPr>
        <p:spPr>
          <a:xfrm>
            <a:off x="4057608" y="5580177"/>
            <a:ext cx="2700000" cy="2123409"/>
          </a:xfrm>
          <a:prstGeom prst="rect">
            <a:avLst/>
          </a:prstGeom>
          <a:solidFill>
            <a:srgbClr val="F7CAAC"/>
          </a:solidFill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65" name="Google Shape;107;p2">
            <a:extLst>
              <a:ext uri="{FF2B5EF4-FFF2-40B4-BE49-F238E27FC236}">
                <a16:creationId xmlns:a16="http://schemas.microsoft.com/office/drawing/2014/main" id="{27692C98-E1A7-F5D8-858C-24F7C3AF52CF}"/>
              </a:ext>
            </a:extLst>
          </p:cNvPr>
          <p:cNvSpPr/>
          <p:nvPr/>
        </p:nvSpPr>
        <p:spPr>
          <a:xfrm>
            <a:off x="4099797" y="5612619"/>
            <a:ext cx="2628000" cy="135306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66" name="Google Shape;108;p2">
            <a:extLst>
              <a:ext uri="{FF2B5EF4-FFF2-40B4-BE49-F238E27FC236}">
                <a16:creationId xmlns:a16="http://schemas.microsoft.com/office/drawing/2014/main" id="{8A2A2FB5-52D6-FFCC-845F-CB6E46BA98BF}"/>
              </a:ext>
            </a:extLst>
          </p:cNvPr>
          <p:cNvSpPr/>
          <p:nvPr/>
        </p:nvSpPr>
        <p:spPr>
          <a:xfrm>
            <a:off x="3998658" y="5551192"/>
            <a:ext cx="2808000" cy="43488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67" name="Google Shape;110;p2">
            <a:extLst>
              <a:ext uri="{FF2B5EF4-FFF2-40B4-BE49-F238E27FC236}">
                <a16:creationId xmlns:a16="http://schemas.microsoft.com/office/drawing/2014/main" id="{C695EDA8-3DAF-713D-0450-78078E447611}"/>
              </a:ext>
            </a:extLst>
          </p:cNvPr>
          <p:cNvSpPr/>
          <p:nvPr/>
        </p:nvSpPr>
        <p:spPr>
          <a:xfrm>
            <a:off x="845666" y="5598817"/>
            <a:ext cx="1496563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【①ブロック広告】</a:t>
            </a:r>
            <a:endParaRPr sz="1000" b="0" i="0" u="none" strike="noStrike" cap="none" dirty="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68" name="Google Shape;111;p2">
            <a:extLst>
              <a:ext uri="{FF2B5EF4-FFF2-40B4-BE49-F238E27FC236}">
                <a16:creationId xmlns:a16="http://schemas.microsoft.com/office/drawing/2014/main" id="{2453600C-E16B-5984-475F-DB55411670E1}"/>
              </a:ext>
            </a:extLst>
          </p:cNvPr>
          <p:cNvSpPr/>
          <p:nvPr/>
        </p:nvSpPr>
        <p:spPr>
          <a:xfrm>
            <a:off x="858083" y="8038815"/>
            <a:ext cx="1207678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【④運営協賛】</a:t>
            </a:r>
            <a:endParaRPr sz="1000" b="0" i="0" u="none" strike="noStrike" cap="none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69" name="Google Shape;112;p2">
            <a:extLst>
              <a:ext uri="{FF2B5EF4-FFF2-40B4-BE49-F238E27FC236}">
                <a16:creationId xmlns:a16="http://schemas.microsoft.com/office/drawing/2014/main" id="{AB63A0F8-B21D-EE18-6B00-12C5C2E11F8F}"/>
              </a:ext>
            </a:extLst>
          </p:cNvPr>
          <p:cNvSpPr/>
          <p:nvPr/>
        </p:nvSpPr>
        <p:spPr>
          <a:xfrm>
            <a:off x="714711" y="5499100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0" name="Google Shape;113;p2">
            <a:extLst>
              <a:ext uri="{FF2B5EF4-FFF2-40B4-BE49-F238E27FC236}">
                <a16:creationId xmlns:a16="http://schemas.microsoft.com/office/drawing/2014/main" id="{CDD41E62-33E7-041D-C43E-127A471F1149}"/>
              </a:ext>
            </a:extLst>
          </p:cNvPr>
          <p:cNvSpPr/>
          <p:nvPr/>
        </p:nvSpPr>
        <p:spPr>
          <a:xfrm>
            <a:off x="714326" y="5808306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タテ20ミリ×ヨコ64ミリ</a:t>
            </a:r>
            <a:endParaRPr sz="800" dirty="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￥25,000-</a:t>
            </a:r>
            <a:endParaRPr dirty="0">
              <a:latin typeface="ＭＳ Ｐゴシック 見出し"/>
              <a:ea typeface="+mj-ea"/>
            </a:endParaRPr>
          </a:p>
        </p:txBody>
      </p:sp>
      <p:sp>
        <p:nvSpPr>
          <p:cNvPr id="71" name="Google Shape;114;p2">
            <a:extLst>
              <a:ext uri="{FF2B5EF4-FFF2-40B4-BE49-F238E27FC236}">
                <a16:creationId xmlns:a16="http://schemas.microsoft.com/office/drawing/2014/main" id="{6B77213B-6ABF-C4AA-8224-9F2CAC5E9801}"/>
              </a:ext>
            </a:extLst>
          </p:cNvPr>
          <p:cNvSpPr/>
          <p:nvPr/>
        </p:nvSpPr>
        <p:spPr>
          <a:xfrm>
            <a:off x="840535" y="629300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2" name="Google Shape;115;p2">
            <a:extLst>
              <a:ext uri="{FF2B5EF4-FFF2-40B4-BE49-F238E27FC236}">
                <a16:creationId xmlns:a16="http://schemas.microsoft.com/office/drawing/2014/main" id="{3966210F-1945-DF60-93C2-4A0087FCDBBF}"/>
              </a:ext>
            </a:extLst>
          </p:cNvPr>
          <p:cNvSpPr/>
          <p:nvPr/>
        </p:nvSpPr>
        <p:spPr>
          <a:xfrm>
            <a:off x="1740535" y="629300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3" name="Google Shape;116;p2">
            <a:extLst>
              <a:ext uri="{FF2B5EF4-FFF2-40B4-BE49-F238E27FC236}">
                <a16:creationId xmlns:a16="http://schemas.microsoft.com/office/drawing/2014/main" id="{8F08C61B-E9E3-1257-EEC7-A434A9CA4DE0}"/>
              </a:ext>
            </a:extLst>
          </p:cNvPr>
          <p:cNvSpPr/>
          <p:nvPr/>
        </p:nvSpPr>
        <p:spPr>
          <a:xfrm>
            <a:off x="2642281" y="629300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4" name="Google Shape;117;p2">
            <a:extLst>
              <a:ext uri="{FF2B5EF4-FFF2-40B4-BE49-F238E27FC236}">
                <a16:creationId xmlns:a16="http://schemas.microsoft.com/office/drawing/2014/main" id="{372D636B-8F9C-904A-1CD5-B1AA3523F7A6}"/>
              </a:ext>
            </a:extLst>
          </p:cNvPr>
          <p:cNvSpPr/>
          <p:nvPr/>
        </p:nvSpPr>
        <p:spPr>
          <a:xfrm>
            <a:off x="840535" y="6738453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5" name="Google Shape;118;p2">
            <a:extLst>
              <a:ext uri="{FF2B5EF4-FFF2-40B4-BE49-F238E27FC236}">
                <a16:creationId xmlns:a16="http://schemas.microsoft.com/office/drawing/2014/main" id="{5B754971-3DCB-D83B-3028-5B6E27E1FD82}"/>
              </a:ext>
            </a:extLst>
          </p:cNvPr>
          <p:cNvSpPr/>
          <p:nvPr/>
        </p:nvSpPr>
        <p:spPr>
          <a:xfrm>
            <a:off x="1740535" y="6738453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6" name="Google Shape;119;p2">
            <a:extLst>
              <a:ext uri="{FF2B5EF4-FFF2-40B4-BE49-F238E27FC236}">
                <a16:creationId xmlns:a16="http://schemas.microsoft.com/office/drawing/2014/main" id="{36748D70-F720-D1B0-0EA8-C1519653B76A}"/>
              </a:ext>
            </a:extLst>
          </p:cNvPr>
          <p:cNvSpPr/>
          <p:nvPr/>
        </p:nvSpPr>
        <p:spPr>
          <a:xfrm>
            <a:off x="2642281" y="6738453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7" name="Google Shape;120;p2">
            <a:extLst>
              <a:ext uri="{FF2B5EF4-FFF2-40B4-BE49-F238E27FC236}">
                <a16:creationId xmlns:a16="http://schemas.microsoft.com/office/drawing/2014/main" id="{431E498E-63B9-A25C-8D58-601D57950DBD}"/>
              </a:ext>
            </a:extLst>
          </p:cNvPr>
          <p:cNvSpPr/>
          <p:nvPr/>
        </p:nvSpPr>
        <p:spPr>
          <a:xfrm>
            <a:off x="840535" y="7147039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8" name="Google Shape;121;p2">
            <a:extLst>
              <a:ext uri="{FF2B5EF4-FFF2-40B4-BE49-F238E27FC236}">
                <a16:creationId xmlns:a16="http://schemas.microsoft.com/office/drawing/2014/main" id="{DE5DA790-B4E7-4820-74EA-DD8583C3A051}"/>
              </a:ext>
            </a:extLst>
          </p:cNvPr>
          <p:cNvSpPr/>
          <p:nvPr/>
        </p:nvSpPr>
        <p:spPr>
          <a:xfrm>
            <a:off x="1740535" y="7147039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79" name="Google Shape;122;p2">
            <a:extLst>
              <a:ext uri="{FF2B5EF4-FFF2-40B4-BE49-F238E27FC236}">
                <a16:creationId xmlns:a16="http://schemas.microsoft.com/office/drawing/2014/main" id="{C5D2213C-F71F-1BDF-1526-4DCE5304C3BD}"/>
              </a:ext>
            </a:extLst>
          </p:cNvPr>
          <p:cNvSpPr/>
          <p:nvPr/>
        </p:nvSpPr>
        <p:spPr>
          <a:xfrm>
            <a:off x="2642281" y="7147039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80" name="Google Shape;123;p2">
            <a:extLst>
              <a:ext uri="{FF2B5EF4-FFF2-40B4-BE49-F238E27FC236}">
                <a16:creationId xmlns:a16="http://schemas.microsoft.com/office/drawing/2014/main" id="{FCDE84FB-E1C2-41F0-47B0-A18011B0BBCE}"/>
              </a:ext>
            </a:extLst>
          </p:cNvPr>
          <p:cNvSpPr/>
          <p:nvPr/>
        </p:nvSpPr>
        <p:spPr>
          <a:xfrm>
            <a:off x="840535" y="758305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81" name="Google Shape;124;p2">
            <a:extLst>
              <a:ext uri="{FF2B5EF4-FFF2-40B4-BE49-F238E27FC236}">
                <a16:creationId xmlns:a16="http://schemas.microsoft.com/office/drawing/2014/main" id="{81AB7B80-12C0-AC0D-273A-6C447F939BC7}"/>
              </a:ext>
            </a:extLst>
          </p:cNvPr>
          <p:cNvSpPr/>
          <p:nvPr/>
        </p:nvSpPr>
        <p:spPr>
          <a:xfrm>
            <a:off x="1740535" y="758305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82" name="Google Shape;125;p2">
            <a:extLst>
              <a:ext uri="{FF2B5EF4-FFF2-40B4-BE49-F238E27FC236}">
                <a16:creationId xmlns:a16="http://schemas.microsoft.com/office/drawing/2014/main" id="{F5AF3CA6-6558-2C95-55C8-65701E546031}"/>
              </a:ext>
            </a:extLst>
          </p:cNvPr>
          <p:cNvSpPr/>
          <p:nvPr/>
        </p:nvSpPr>
        <p:spPr>
          <a:xfrm>
            <a:off x="2642281" y="758305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83" name="Google Shape;126;p2">
            <a:extLst>
              <a:ext uri="{FF2B5EF4-FFF2-40B4-BE49-F238E27FC236}">
                <a16:creationId xmlns:a16="http://schemas.microsoft.com/office/drawing/2014/main" id="{6FF50CFF-06C6-5A87-9C58-48E0CD7D71CE}"/>
              </a:ext>
            </a:extLst>
          </p:cNvPr>
          <p:cNvSpPr/>
          <p:nvPr/>
        </p:nvSpPr>
        <p:spPr>
          <a:xfrm>
            <a:off x="714326" y="8309573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企業名・団体名記載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￥5,000-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84" name="Google Shape;127;p2">
            <a:extLst>
              <a:ext uri="{FF2B5EF4-FFF2-40B4-BE49-F238E27FC236}">
                <a16:creationId xmlns:a16="http://schemas.microsoft.com/office/drawing/2014/main" id="{C61F49C9-7A07-BC43-7857-F47C4BB3B8D0}"/>
              </a:ext>
            </a:extLst>
          </p:cNvPr>
          <p:cNvSpPr/>
          <p:nvPr/>
        </p:nvSpPr>
        <p:spPr>
          <a:xfrm>
            <a:off x="1012632" y="8689569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85" name="Google Shape;128;p2">
            <a:extLst>
              <a:ext uri="{FF2B5EF4-FFF2-40B4-BE49-F238E27FC236}">
                <a16:creationId xmlns:a16="http://schemas.microsoft.com/office/drawing/2014/main" id="{225ECE4A-60C6-BB51-ADD2-BF55745457FC}"/>
              </a:ext>
            </a:extLst>
          </p:cNvPr>
          <p:cNvSpPr/>
          <p:nvPr/>
        </p:nvSpPr>
        <p:spPr>
          <a:xfrm>
            <a:off x="1723929" y="8689569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86" name="Google Shape;129;p2">
            <a:extLst>
              <a:ext uri="{FF2B5EF4-FFF2-40B4-BE49-F238E27FC236}">
                <a16:creationId xmlns:a16="http://schemas.microsoft.com/office/drawing/2014/main" id="{072DFBCC-17B5-939A-9667-B1D31FDB290D}"/>
              </a:ext>
            </a:extLst>
          </p:cNvPr>
          <p:cNvSpPr/>
          <p:nvPr/>
        </p:nvSpPr>
        <p:spPr>
          <a:xfrm>
            <a:off x="2445419" y="8689569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87" name="Google Shape;130;p2">
            <a:extLst>
              <a:ext uri="{FF2B5EF4-FFF2-40B4-BE49-F238E27FC236}">
                <a16:creationId xmlns:a16="http://schemas.microsoft.com/office/drawing/2014/main" id="{66104A5C-73B1-DC65-3EAA-9136E5367DA9}"/>
              </a:ext>
            </a:extLst>
          </p:cNvPr>
          <p:cNvSpPr/>
          <p:nvPr/>
        </p:nvSpPr>
        <p:spPr>
          <a:xfrm>
            <a:off x="2468126" y="9694914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88" name="Google Shape;131;p2">
            <a:extLst>
              <a:ext uri="{FF2B5EF4-FFF2-40B4-BE49-F238E27FC236}">
                <a16:creationId xmlns:a16="http://schemas.microsoft.com/office/drawing/2014/main" id="{4FC14155-EAFE-4B63-9854-86CF2BFBED73}"/>
              </a:ext>
            </a:extLst>
          </p:cNvPr>
          <p:cNvSpPr/>
          <p:nvPr/>
        </p:nvSpPr>
        <p:spPr>
          <a:xfrm>
            <a:off x="3931527" y="5499100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ＭＳ Ｐゴシック 見出し"/>
              <a:ea typeface="Arial"/>
              <a:cs typeface="Arial"/>
              <a:sym typeface="Arial"/>
            </a:endParaRPr>
          </a:p>
        </p:txBody>
      </p:sp>
      <p:sp>
        <p:nvSpPr>
          <p:cNvPr id="89" name="Google Shape;132;p2">
            <a:extLst>
              <a:ext uri="{FF2B5EF4-FFF2-40B4-BE49-F238E27FC236}">
                <a16:creationId xmlns:a16="http://schemas.microsoft.com/office/drawing/2014/main" id="{00E9CD94-7BED-81FC-613E-82FE279212A9}"/>
              </a:ext>
            </a:extLst>
          </p:cNvPr>
          <p:cNvSpPr/>
          <p:nvPr/>
        </p:nvSpPr>
        <p:spPr>
          <a:xfrm>
            <a:off x="4161749" y="5651830"/>
            <a:ext cx="1260000" cy="61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基本</a:t>
            </a:r>
            <a:endParaRPr sz="1100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タテ40ミリ×ヨコ92ミリ</a:t>
            </a:r>
            <a:endParaRPr sz="900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￥50,000-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90" name="Google Shape;133;p2">
            <a:extLst>
              <a:ext uri="{FF2B5EF4-FFF2-40B4-BE49-F238E27FC236}">
                <a16:creationId xmlns:a16="http://schemas.microsoft.com/office/drawing/2014/main" id="{752F9A10-B2F4-0562-2CDE-199E2FA8C465}"/>
              </a:ext>
            </a:extLst>
          </p:cNvPr>
          <p:cNvSpPr/>
          <p:nvPr/>
        </p:nvSpPr>
        <p:spPr>
          <a:xfrm>
            <a:off x="5502177" y="5659450"/>
            <a:ext cx="1188000" cy="1260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タテ２</a:t>
            </a:r>
            <a:endParaRPr sz="1200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タテ85ミリ×ヨコ92ミリ</a:t>
            </a:r>
            <a:endParaRPr sz="800">
              <a:solidFill>
                <a:srgbClr val="000000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ＭＳ Ｐゴシック 見出し"/>
                <a:ea typeface="+mj-ea"/>
                <a:cs typeface="Arial"/>
                <a:sym typeface="Arial"/>
              </a:rPr>
              <a:t>￥100,000-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91" name="Google Shape;134;p2">
            <a:extLst>
              <a:ext uri="{FF2B5EF4-FFF2-40B4-BE49-F238E27FC236}">
                <a16:creationId xmlns:a16="http://schemas.microsoft.com/office/drawing/2014/main" id="{F5ADA94C-30D7-3BD4-E81B-3AC0F4807E68}"/>
              </a:ext>
            </a:extLst>
          </p:cNvPr>
          <p:cNvSpPr/>
          <p:nvPr/>
        </p:nvSpPr>
        <p:spPr>
          <a:xfrm>
            <a:off x="4057608" y="8517095"/>
            <a:ext cx="2548148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A4全面</a:t>
            </a: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タテ268ミリ×ヨコ190ミリ</a:t>
            </a: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￥350,000-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92" name="Google Shape;136;p2">
            <a:extLst>
              <a:ext uri="{FF2B5EF4-FFF2-40B4-BE49-F238E27FC236}">
                <a16:creationId xmlns:a16="http://schemas.microsoft.com/office/drawing/2014/main" id="{DF5EC2A0-BA4A-4F47-CCEA-C7A36889C43A}"/>
              </a:ext>
            </a:extLst>
          </p:cNvPr>
          <p:cNvSpPr/>
          <p:nvPr/>
        </p:nvSpPr>
        <p:spPr>
          <a:xfrm>
            <a:off x="3931409" y="6303041"/>
            <a:ext cx="171751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中型</a:t>
            </a:r>
            <a:endParaRPr sz="11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タテ85ミリ×ヨコ190ミリ</a:t>
            </a: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￥200,000-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93" name="Google Shape;137;p2">
            <a:extLst>
              <a:ext uri="{FF2B5EF4-FFF2-40B4-BE49-F238E27FC236}">
                <a16:creationId xmlns:a16="http://schemas.microsoft.com/office/drawing/2014/main" id="{7702B636-560B-68D3-776A-CCFE500FC0EA}"/>
              </a:ext>
            </a:extLst>
          </p:cNvPr>
          <p:cNvSpPr/>
          <p:nvPr/>
        </p:nvSpPr>
        <p:spPr>
          <a:xfrm>
            <a:off x="4120244" y="7054890"/>
            <a:ext cx="256482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A4半面</a:t>
            </a: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タテ130ミリ×ヨコ190ミリ</a:t>
            </a:r>
            <a:endParaRPr sz="1000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￥250,000-</a:t>
            </a:r>
            <a:endParaRPr>
              <a:latin typeface="ＭＳ Ｐゴシック 見出し"/>
              <a:ea typeface="+mj-ea"/>
            </a:endParaRPr>
          </a:p>
        </p:txBody>
      </p:sp>
      <p:sp>
        <p:nvSpPr>
          <p:cNvPr id="94" name="Google Shape;138;p2">
            <a:extLst>
              <a:ext uri="{FF2B5EF4-FFF2-40B4-BE49-F238E27FC236}">
                <a16:creationId xmlns:a16="http://schemas.microsoft.com/office/drawing/2014/main" id="{28DCCBE4-0489-432D-20EE-5B16A3C9DA75}"/>
              </a:ext>
            </a:extLst>
          </p:cNvPr>
          <p:cNvSpPr/>
          <p:nvPr/>
        </p:nvSpPr>
        <p:spPr>
          <a:xfrm>
            <a:off x="5587893" y="9662933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ＭＳ Ｐゴシック 見出し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ＭＳ Ｐゴシック 見出し"/>
              <a:ea typeface="+mj-ea"/>
              <a:cs typeface="Arial"/>
              <a:sym typeface="Arial"/>
            </a:endParaRPr>
          </a:p>
        </p:txBody>
      </p:sp>
      <p:sp>
        <p:nvSpPr>
          <p:cNvPr id="42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>
            <a:off x="3580870" y="10299700"/>
            <a:ext cx="39476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lang="ja-JP" altLang="en-US" sz="1600" spc="-15" dirty="0">
                <a:latin typeface="ＭＳ Ｐゴシック 見出し"/>
                <a:cs typeface="Arial"/>
              </a:rPr>
              <a:t>２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43" name="object 18"/>
          <p:cNvSpPr txBox="1"/>
          <p:nvPr/>
        </p:nvSpPr>
        <p:spPr>
          <a:xfrm>
            <a:off x="654050" y="5218062"/>
            <a:ext cx="55283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54425" algn="l"/>
              </a:tabLst>
            </a:pPr>
            <a:r>
              <a:rPr sz="1200" b="1" dirty="0">
                <a:latin typeface="ＭＳ Ｐゴシック 見出し"/>
                <a:cs typeface="Yu Gothic"/>
              </a:rPr>
              <a:t>【</a:t>
            </a:r>
            <a:r>
              <a:rPr sz="1200" b="1" spc="-5" dirty="0">
                <a:latin typeface="ＭＳ Ｐゴシック 見出し"/>
                <a:cs typeface="Yu Gothic"/>
              </a:rPr>
              <a:t>①</a:t>
            </a:r>
            <a:r>
              <a:rPr sz="1200" spc="150" dirty="0">
                <a:latin typeface="ＭＳ Ｐゴシック 見出し"/>
                <a:cs typeface="MS UI Gothic"/>
              </a:rPr>
              <a:t>ブ</a:t>
            </a:r>
            <a:r>
              <a:rPr sz="1200" spc="165" dirty="0">
                <a:latin typeface="ＭＳ Ｐゴシック 見出し"/>
                <a:cs typeface="MS UI Gothic"/>
              </a:rPr>
              <a:t>ロ</a:t>
            </a:r>
            <a:r>
              <a:rPr sz="1200" spc="185" dirty="0">
                <a:latin typeface="ＭＳ Ｐゴシック 見出し"/>
                <a:cs typeface="MS UI Gothic"/>
              </a:rPr>
              <a:t>ッ</a:t>
            </a:r>
            <a:r>
              <a:rPr sz="1200" spc="135" dirty="0">
                <a:latin typeface="ＭＳ Ｐゴシック 見出し"/>
                <a:cs typeface="MS UI Gothic"/>
              </a:rPr>
              <a:t>ク</a:t>
            </a:r>
            <a:r>
              <a:rPr sz="1200" spc="-15" dirty="0">
                <a:latin typeface="ＭＳ Ｐゴシック 見出し"/>
                <a:cs typeface="MS UI Gothic"/>
              </a:rPr>
              <a:t>広</a:t>
            </a:r>
            <a:r>
              <a:rPr sz="1200" dirty="0">
                <a:latin typeface="ＭＳ Ｐゴシック 見出し"/>
                <a:cs typeface="MS UI Gothic"/>
              </a:rPr>
              <a:t>告・④</a:t>
            </a:r>
            <a:r>
              <a:rPr sz="1200" spc="10" dirty="0">
                <a:latin typeface="ＭＳ Ｐゴシック 見出し"/>
                <a:cs typeface="MS UI Gothic"/>
              </a:rPr>
              <a:t>運</a:t>
            </a:r>
            <a:r>
              <a:rPr sz="1200" dirty="0">
                <a:latin typeface="ＭＳ Ｐゴシック 見出し"/>
                <a:cs typeface="MS UI Gothic"/>
              </a:rPr>
              <a:t>営広告枠</a:t>
            </a:r>
            <a:r>
              <a:rPr sz="1200" spc="120" dirty="0">
                <a:latin typeface="ＭＳ Ｐゴシック 見出し"/>
                <a:cs typeface="MS UI Gothic"/>
              </a:rPr>
              <a:t>イ</a:t>
            </a:r>
            <a:r>
              <a:rPr sz="1200" spc="30" dirty="0">
                <a:latin typeface="ＭＳ Ｐゴシック 見出し"/>
                <a:cs typeface="MS UI Gothic"/>
              </a:rPr>
              <a:t>メ</a:t>
            </a:r>
            <a:r>
              <a:rPr sz="1200" spc="170" dirty="0">
                <a:latin typeface="ＭＳ Ｐゴシック 見出し"/>
                <a:cs typeface="MS UI Gothic"/>
              </a:rPr>
              <a:t>ー</a:t>
            </a:r>
            <a:r>
              <a:rPr sz="1200" spc="75" dirty="0">
                <a:latin typeface="ＭＳ Ｐゴシック 見出し"/>
                <a:cs typeface="MS UI Gothic"/>
              </a:rPr>
              <a:t>ジ</a:t>
            </a:r>
            <a:r>
              <a:rPr sz="1200" b="1" dirty="0">
                <a:latin typeface="ＭＳ Ｐゴシック 見出し"/>
                <a:cs typeface="Yu Gothic"/>
              </a:rPr>
              <a:t>】	【</a:t>
            </a:r>
            <a:r>
              <a:rPr sz="1200" b="1" spc="-5" dirty="0">
                <a:latin typeface="ＭＳ Ｐゴシック 見出し"/>
                <a:cs typeface="Yu Gothic"/>
              </a:rPr>
              <a:t>②</a:t>
            </a:r>
            <a:r>
              <a:rPr sz="1200" spc="150" dirty="0">
                <a:latin typeface="ＭＳ Ｐゴシック 見出し"/>
                <a:cs typeface="MS UI Gothic"/>
              </a:rPr>
              <a:t>フ</a:t>
            </a:r>
            <a:r>
              <a:rPr sz="1200" spc="190" dirty="0">
                <a:latin typeface="ＭＳ Ｐゴシック 見出し"/>
                <a:cs typeface="MS UI Gothic"/>
              </a:rPr>
              <a:t>リ</a:t>
            </a:r>
            <a:r>
              <a:rPr sz="1200" spc="170" dirty="0">
                <a:latin typeface="ＭＳ Ｐゴシック 見出し"/>
                <a:cs typeface="MS UI Gothic"/>
              </a:rPr>
              <a:t>ー</a:t>
            </a:r>
            <a:r>
              <a:rPr sz="1200" dirty="0">
                <a:latin typeface="ＭＳ Ｐゴシック 見出し"/>
                <a:cs typeface="MS UI Gothic"/>
              </a:rPr>
              <a:t>広告枠</a:t>
            </a:r>
            <a:r>
              <a:rPr sz="1200" spc="120" dirty="0">
                <a:latin typeface="ＭＳ Ｐゴシック 見出し"/>
                <a:cs typeface="MS UI Gothic"/>
              </a:rPr>
              <a:t>イ</a:t>
            </a:r>
            <a:r>
              <a:rPr sz="1200" spc="15" dirty="0">
                <a:latin typeface="ＭＳ Ｐゴシック 見出し"/>
                <a:cs typeface="MS UI Gothic"/>
              </a:rPr>
              <a:t>メ</a:t>
            </a:r>
            <a:r>
              <a:rPr sz="1200" spc="180" dirty="0">
                <a:latin typeface="ＭＳ Ｐゴシック 見出し"/>
                <a:cs typeface="MS UI Gothic"/>
              </a:rPr>
              <a:t>ー</a:t>
            </a:r>
            <a:r>
              <a:rPr sz="1200" spc="80" dirty="0">
                <a:latin typeface="ＭＳ Ｐゴシック 見出し"/>
                <a:cs typeface="MS UI Gothic"/>
              </a:rPr>
              <a:t>ジ</a:t>
            </a:r>
            <a:r>
              <a:rPr sz="1200" b="1" dirty="0">
                <a:latin typeface="ＭＳ Ｐゴシック 見出し"/>
                <a:cs typeface="Yu Gothic"/>
              </a:rPr>
              <a:t>】 </a:t>
            </a:r>
            <a:endParaRPr sz="1200" dirty="0">
              <a:latin typeface="ＭＳ Ｐゴシック 見出し"/>
              <a:cs typeface="Yu Gothic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40535" y="4161597"/>
            <a:ext cx="6495485" cy="614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  <a:spcBef>
                <a:spcPts val="1135"/>
              </a:spcBef>
            </a:pPr>
            <a:r>
              <a:rPr lang="en-US" altLang="ja-JP" sz="1200" spc="-5" dirty="0">
                <a:latin typeface="ＭＳ Ｐゴシック 見出し"/>
                <a:cs typeface="MS Gothic"/>
              </a:rPr>
              <a:t>※</a:t>
            </a:r>
            <a:r>
              <a:rPr lang="en-US" altLang="ja-JP" sz="1200" spc="-5" dirty="0">
                <a:latin typeface="ＭＳ Ｐゴシック 見出し"/>
                <a:cs typeface="Arial MT"/>
              </a:rPr>
              <a:t>PDF</a:t>
            </a:r>
            <a:r>
              <a:rPr lang="ja-JP" altLang="en-US" sz="1200" spc="95" dirty="0">
                <a:latin typeface="ＭＳ Ｐゴシック 見出し"/>
                <a:cs typeface="MS UI Gothic"/>
              </a:rPr>
              <a:t>で</a:t>
            </a:r>
            <a:r>
              <a:rPr lang="ja-JP" altLang="en-US" sz="1200" spc="30" dirty="0">
                <a:latin typeface="ＭＳ Ｐゴシック 見出し"/>
                <a:cs typeface="MS UI Gothic"/>
              </a:rPr>
              <a:t>も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掲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載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可能</a:t>
            </a:r>
            <a:r>
              <a:rPr lang="ja-JP" altLang="en-US" sz="1200" spc="80" dirty="0">
                <a:latin typeface="ＭＳ Ｐゴシック 見出し"/>
                <a:cs typeface="MS UI Gothic"/>
              </a:rPr>
              <a:t>で</a:t>
            </a:r>
            <a:r>
              <a:rPr lang="ja-JP" altLang="en-US" sz="1200" spc="10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dirty="0">
                <a:latin typeface="ＭＳ Ｐゴシック 見出し"/>
                <a:cs typeface="MS UI Gothic"/>
              </a:rPr>
              <a:t>、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画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質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劣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化</a:t>
            </a:r>
            <a:r>
              <a:rPr lang="ja-JP" altLang="en-US" sz="1200" spc="120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spc="110" dirty="0">
                <a:latin typeface="ＭＳ Ｐゴシック 見出し"/>
                <a:cs typeface="MS UI Gothic"/>
              </a:rPr>
              <a:t>る</a:t>
            </a:r>
            <a:r>
              <a:rPr lang="ja-JP" altLang="en-US" sz="1200" spc="-20" dirty="0">
                <a:latin typeface="ＭＳ Ｐゴシック 見出し"/>
                <a:cs typeface="MS UI Gothic"/>
              </a:rPr>
              <a:t>可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能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性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あ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り</a:t>
            </a:r>
            <a:r>
              <a:rPr lang="ja-JP" altLang="en-US" sz="1200" spc="13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dirty="0">
                <a:latin typeface="ＭＳ Ｐゴシック 見出し"/>
                <a:cs typeface="MS UI Gothic"/>
              </a:rPr>
              <a:t>。</a:t>
            </a:r>
          </a:p>
          <a:p>
            <a:pPr marL="12700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Gothic"/>
              </a:rPr>
              <a:t>※</a:t>
            </a:r>
            <a:r>
              <a:rPr lang="ja-JP" altLang="en-US" sz="1200" spc="110" dirty="0">
                <a:latin typeface="ＭＳ Ｐゴシック 見出し"/>
                <a:cs typeface="MS UI Gothic"/>
              </a:rPr>
              <a:t>レ</a:t>
            </a:r>
            <a:r>
              <a:rPr lang="ja-JP" altLang="en-US" sz="1200" spc="95" dirty="0">
                <a:latin typeface="ＭＳ Ｐゴシック 見出し"/>
                <a:cs typeface="MS UI Gothic"/>
              </a:rPr>
              <a:t>イ</a:t>
            </a:r>
            <a:r>
              <a:rPr lang="ja-JP" altLang="en-US" sz="1200" spc="160" dirty="0">
                <a:latin typeface="ＭＳ Ｐゴシック 見出し"/>
                <a:cs typeface="MS UI Gothic"/>
              </a:rPr>
              <a:t>ア</a:t>
            </a:r>
            <a:r>
              <a:rPr lang="ja-JP" altLang="en-US" sz="1200" spc="220" dirty="0">
                <a:latin typeface="ＭＳ Ｐゴシック 見出し"/>
                <a:cs typeface="MS UI Gothic"/>
              </a:rPr>
              <a:t>ウ</a:t>
            </a:r>
            <a:r>
              <a:rPr lang="ja-JP" altLang="en-US" sz="1200" spc="-65" dirty="0">
                <a:latin typeface="ＭＳ Ｐゴシック 見出し"/>
                <a:cs typeface="MS UI Gothic"/>
              </a:rPr>
              <a:t>ト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等</a:t>
            </a:r>
            <a:r>
              <a:rPr lang="ja-JP" altLang="en-US" sz="1200" spc="204" dirty="0">
                <a:latin typeface="ＭＳ Ｐゴシック 見出し"/>
                <a:cs typeface="MS UI Gothic"/>
              </a:rPr>
              <a:t>の</a:t>
            </a:r>
            <a:r>
              <a:rPr lang="ja-JP" altLang="en-US" sz="1200" dirty="0">
                <a:latin typeface="ＭＳ Ｐゴシック 見出し"/>
                <a:cs typeface="MS UI Gothic"/>
              </a:rPr>
              <a:t>都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合</a:t>
            </a:r>
            <a:r>
              <a:rPr lang="ja-JP" altLang="en-US" sz="1200" spc="175" dirty="0">
                <a:latin typeface="ＭＳ Ｐゴシック 見出し"/>
                <a:cs typeface="MS UI Gothic"/>
              </a:rPr>
              <a:t>に</a:t>
            </a:r>
            <a:r>
              <a:rPr lang="ja-JP" altLang="en-US" sz="1200" spc="120" dirty="0">
                <a:latin typeface="ＭＳ Ｐゴシック 見出し"/>
                <a:cs typeface="MS UI Gothic"/>
              </a:rPr>
              <a:t>よ</a:t>
            </a:r>
            <a:r>
              <a:rPr lang="ja-JP" altLang="en-US" sz="1200" spc="130" dirty="0">
                <a:latin typeface="ＭＳ Ｐゴシック 見出し"/>
                <a:cs typeface="MS UI Gothic"/>
              </a:rPr>
              <a:t>り、掲載順等は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調</a:t>
            </a:r>
            <a:r>
              <a:rPr lang="ja-JP" altLang="en-US" sz="1200" dirty="0">
                <a:latin typeface="ＭＳ Ｐゴシック 見出し"/>
                <a:cs typeface="MS UI Gothic"/>
              </a:rPr>
              <a:t>整</a:t>
            </a:r>
            <a:r>
              <a:rPr lang="ja-JP" altLang="en-US" sz="1200" spc="70" dirty="0">
                <a:latin typeface="ＭＳ Ｐゴシック 見出し"/>
                <a:cs typeface="MS UI Gothic"/>
              </a:rPr>
              <a:t>さ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せ</a:t>
            </a:r>
            <a:r>
              <a:rPr lang="ja-JP" altLang="en-US" sz="1200" spc="114" dirty="0">
                <a:latin typeface="ＭＳ Ｐゴシック 見出し"/>
                <a:cs typeface="MS UI Gothic"/>
              </a:rPr>
              <a:t>て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い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た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だ</a:t>
            </a:r>
            <a:r>
              <a:rPr lang="ja-JP" altLang="en-US" sz="1200" spc="105" dirty="0">
                <a:latin typeface="ＭＳ Ｐゴシック 見出し"/>
                <a:cs typeface="MS UI Gothic"/>
              </a:rPr>
              <a:t>き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す。</a:t>
            </a:r>
            <a:endParaRPr lang="ja-JP" alt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BE56D8CF-712E-4F94-2E18-BBA909BD2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84" y="6842020"/>
            <a:ext cx="6437789" cy="180694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1E5FF88-56F2-2F1A-FFC5-B361BC2557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502" y="3199995"/>
            <a:ext cx="1990920" cy="10165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E5413EDA-29D2-586E-419F-153B658181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3876" y="3189318"/>
            <a:ext cx="1879476" cy="959638"/>
          </a:xfrm>
          <a:prstGeom prst="rect">
            <a:avLst/>
          </a:prstGeom>
        </p:spPr>
      </p:pic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7D43D16D-CE5B-42D5-B0A2-70FAA6FA8422}"/>
              </a:ext>
            </a:extLst>
          </p:cNvPr>
          <p:cNvSpPr/>
          <p:nvPr/>
        </p:nvSpPr>
        <p:spPr>
          <a:xfrm>
            <a:off x="577850" y="3975100"/>
            <a:ext cx="533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4" name="グループ化 53"/>
          <p:cNvGrpSpPr/>
          <p:nvPr/>
        </p:nvGrpSpPr>
        <p:grpSpPr>
          <a:xfrm>
            <a:off x="501650" y="2884925"/>
            <a:ext cx="7033260" cy="1989657"/>
            <a:chOff x="426212" y="2688015"/>
            <a:chExt cx="7033260" cy="1989657"/>
          </a:xfrm>
        </p:grpSpPr>
        <p:sp>
          <p:nvSpPr>
            <p:cNvPr id="5" name="object 5"/>
            <p:cNvSpPr/>
            <p:nvPr/>
          </p:nvSpPr>
          <p:spPr>
            <a:xfrm>
              <a:off x="579119" y="2932462"/>
              <a:ext cx="6301740" cy="100440"/>
            </a:xfrm>
            <a:custGeom>
              <a:avLst/>
              <a:gdLst/>
              <a:ahLst/>
              <a:cxnLst/>
              <a:rect l="l" t="t" r="r" b="b"/>
              <a:pathLst>
                <a:path w="6301740" h="161925">
                  <a:moveTo>
                    <a:pt x="1524" y="0"/>
                  </a:moveTo>
                  <a:lnTo>
                    <a:pt x="6301740" y="0"/>
                  </a:lnTo>
                </a:path>
                <a:path w="6301740" h="161925">
                  <a:moveTo>
                    <a:pt x="0" y="0"/>
                  </a:moveTo>
                  <a:lnTo>
                    <a:pt x="0" y="161543"/>
                  </a:lnTo>
                </a:path>
                <a:path w="6301740" h="161925">
                  <a:moveTo>
                    <a:pt x="6300216" y="0"/>
                  </a:moveTo>
                  <a:lnTo>
                    <a:pt x="6300216" y="161543"/>
                  </a:lnTo>
                </a:path>
              </a:pathLst>
            </a:custGeom>
            <a:ln w="60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grpSp>
          <p:nvGrpSpPr>
            <p:cNvPr id="53" name="グループ化 52"/>
            <p:cNvGrpSpPr/>
            <p:nvPr/>
          </p:nvGrpSpPr>
          <p:grpSpPr>
            <a:xfrm>
              <a:off x="426212" y="2688015"/>
              <a:ext cx="7033260" cy="1989657"/>
              <a:chOff x="426212" y="2688015"/>
              <a:chExt cx="7033260" cy="1989657"/>
            </a:xfrm>
          </p:grpSpPr>
          <p:sp>
            <p:nvSpPr>
              <p:cNvPr id="8" name="object 8"/>
              <p:cNvSpPr/>
              <p:nvPr/>
            </p:nvSpPr>
            <p:spPr>
              <a:xfrm>
                <a:off x="526467" y="3168590"/>
                <a:ext cx="4572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654050" h="187960">
                    <a:moveTo>
                      <a:pt x="0" y="0"/>
                    </a:moveTo>
                    <a:lnTo>
                      <a:pt x="0" y="187452"/>
                    </a:lnTo>
                    <a:lnTo>
                      <a:pt x="653795" y="187452"/>
                    </a:lnTo>
                    <a:lnTo>
                      <a:pt x="653795" y="0"/>
                    </a:lnTo>
                    <a:lnTo>
                      <a:pt x="0" y="0"/>
                    </a:lnTo>
                    <a:close/>
                  </a:path>
                </a:pathLst>
              </a:custGeom>
              <a:ln w="12192">
                <a:solidFill>
                  <a:srgbClr val="41709C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Ｐゴシック 見出し"/>
                </a:endParaRPr>
              </a:p>
            </p:txBody>
          </p:sp>
          <p:sp>
            <p:nvSpPr>
              <p:cNvPr id="44" name="object 44"/>
              <p:cNvSpPr txBox="1"/>
              <p:nvPr/>
            </p:nvSpPr>
            <p:spPr>
              <a:xfrm>
                <a:off x="3245823" y="2688015"/>
                <a:ext cx="982694" cy="25904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R="5080" algn="ctr">
                  <a:lnSpc>
                    <a:spcPct val="100000"/>
                  </a:lnSpc>
                  <a:spcBef>
                    <a:spcPts val="165"/>
                  </a:spcBef>
                </a:pPr>
                <a:r>
                  <a:rPr lang="en-US" sz="1600" spc="-5" dirty="0">
                    <a:latin typeface="ＭＳ Ｐゴシック 見出し"/>
                    <a:cs typeface="Calibri"/>
                  </a:rPr>
                  <a:t>1</a:t>
                </a:r>
                <a:r>
                  <a:rPr sz="1600" spc="-5" dirty="0">
                    <a:latin typeface="ＭＳ Ｐゴシック 見出し"/>
                    <a:cs typeface="Calibri"/>
                  </a:rPr>
                  <a:t>8,0</a:t>
                </a:r>
                <a:r>
                  <a:rPr lang="en-US" sz="1600" spc="-5" dirty="0">
                    <a:latin typeface="ＭＳ Ｐゴシック 見出し"/>
                    <a:cs typeface="Calibri"/>
                  </a:rPr>
                  <a:t>0</a:t>
                </a:r>
                <a:r>
                  <a:rPr sz="1600" spc="-5" dirty="0">
                    <a:latin typeface="ＭＳ Ｐゴシック 見出し"/>
                    <a:cs typeface="Calibri"/>
                  </a:rPr>
                  <a:t>0</a:t>
                </a:r>
                <a:r>
                  <a:rPr lang="ja-JP" altLang="en-US" sz="1600" spc="-5" dirty="0">
                    <a:latin typeface="ＭＳ Ｐゴシック 見出し"/>
                    <a:cs typeface="Calibri"/>
                  </a:rPr>
                  <a:t>ミリ</a:t>
                </a:r>
                <a:endParaRPr sz="1600" dirty="0">
                  <a:latin typeface="ＭＳ Ｐゴシック 見出し"/>
                  <a:cs typeface="Calibri"/>
                </a:endParaRPr>
              </a:p>
            </p:txBody>
          </p:sp>
          <p:sp>
            <p:nvSpPr>
              <p:cNvPr id="45" name="object 45"/>
              <p:cNvSpPr txBox="1"/>
              <p:nvPr/>
            </p:nvSpPr>
            <p:spPr>
              <a:xfrm>
                <a:off x="426212" y="4115980"/>
                <a:ext cx="4485748" cy="561692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ts val="1270"/>
                  </a:lnSpc>
                  <a:spcBef>
                    <a:spcPts val="100"/>
                  </a:spcBef>
                </a:pPr>
                <a:r>
                  <a:rPr lang="en-US" sz="1400" dirty="0">
                    <a:latin typeface="ＭＳ Ｐゴシック 見出し"/>
                    <a:cs typeface="MS UI Gothic"/>
                  </a:rPr>
                  <a:t>  </a:t>
                </a:r>
                <a:r>
                  <a:rPr sz="1400" spc="180" dirty="0" err="1">
                    <a:latin typeface="ＭＳ Ｐゴシック 見出し"/>
                    <a:cs typeface="MS UI Gothic"/>
                  </a:rPr>
                  <a:t>バ</a:t>
                </a:r>
                <a:r>
                  <a:rPr sz="1400" spc="185" dirty="0" err="1">
                    <a:latin typeface="ＭＳ Ｐゴシック 見出し"/>
                    <a:cs typeface="MS UI Gothic"/>
                  </a:rPr>
                  <a:t>ッ</a:t>
                </a:r>
                <a:r>
                  <a:rPr sz="1400" spc="135" dirty="0" err="1">
                    <a:latin typeface="ＭＳ Ｐゴシック 見出し"/>
                    <a:cs typeface="MS UI Gothic"/>
                  </a:rPr>
                  <a:t>ク</a:t>
                </a:r>
                <a:r>
                  <a:rPr sz="1400" spc="185" dirty="0" err="1">
                    <a:latin typeface="ＭＳ Ｐゴシック 見出し"/>
                    <a:cs typeface="MS UI Gothic"/>
                  </a:rPr>
                  <a:t>パ</a:t>
                </a:r>
                <a:r>
                  <a:rPr sz="1400" spc="135" dirty="0" err="1">
                    <a:latin typeface="ＭＳ Ｐゴシック 見出し"/>
                    <a:cs typeface="MS UI Gothic"/>
                  </a:rPr>
                  <a:t>ネ</a:t>
                </a:r>
                <a:r>
                  <a:rPr sz="1400" spc="220" dirty="0" err="1">
                    <a:latin typeface="ＭＳ Ｐゴシック 見出し"/>
                    <a:cs typeface="MS UI Gothic"/>
                  </a:rPr>
                  <a:t>ル</a:t>
                </a:r>
                <a:r>
                  <a:rPr sz="1400" spc="120" dirty="0" err="1">
                    <a:latin typeface="ＭＳ Ｐゴシック 見出し"/>
                    <a:cs typeface="MS UI Gothic"/>
                  </a:rPr>
                  <a:t>イ</a:t>
                </a:r>
                <a:r>
                  <a:rPr sz="1400" spc="30" dirty="0" err="1">
                    <a:latin typeface="ＭＳ Ｐゴシック 見出し"/>
                    <a:cs typeface="MS UI Gothic"/>
                  </a:rPr>
                  <a:t>メ</a:t>
                </a:r>
                <a:r>
                  <a:rPr sz="1400" spc="170" dirty="0" err="1">
                    <a:latin typeface="ＭＳ Ｐゴシック 見出し"/>
                    <a:cs typeface="MS UI Gothic"/>
                  </a:rPr>
                  <a:t>ー</a:t>
                </a:r>
                <a:r>
                  <a:rPr sz="1400" spc="75" dirty="0" err="1">
                    <a:latin typeface="ＭＳ Ｐゴシック 見出し"/>
                    <a:cs typeface="MS UI Gothic"/>
                  </a:rPr>
                  <a:t>ジ</a:t>
                </a:r>
                <a:endParaRPr sz="1400" dirty="0">
                  <a:latin typeface="ＭＳ Ｐゴシック 見出し"/>
                  <a:cs typeface="MS UI Gothic"/>
                </a:endParaRPr>
              </a:p>
              <a:p>
                <a:pPr marL="2129155">
                  <a:lnSpc>
                    <a:spcPts val="1270"/>
                  </a:lnSpc>
                </a:pPr>
                <a:r>
                  <a:rPr lang="ja-JP" altLang="en-US" sz="1400" dirty="0">
                    <a:latin typeface="ＭＳ Ｐゴシック 見出し"/>
                    <a:cs typeface="MS UI Gothic"/>
                  </a:rPr>
                  <a:t>野外</a:t>
                </a:r>
                <a:r>
                  <a:rPr sz="1400" spc="160" dirty="0" err="1">
                    <a:latin typeface="ＭＳ Ｐゴシック 見出し"/>
                    <a:cs typeface="MS UI Gothic"/>
                  </a:rPr>
                  <a:t>ス</a:t>
                </a:r>
                <a:r>
                  <a:rPr sz="1400" spc="145" dirty="0" err="1">
                    <a:latin typeface="ＭＳ Ｐゴシック 見出し"/>
                    <a:cs typeface="MS UI Gothic"/>
                  </a:rPr>
                  <a:t>テ</a:t>
                </a:r>
                <a:r>
                  <a:rPr sz="1400" spc="170" dirty="0" err="1">
                    <a:latin typeface="ＭＳ Ｐゴシック 見出し"/>
                    <a:cs typeface="MS UI Gothic"/>
                  </a:rPr>
                  <a:t>ー</a:t>
                </a:r>
                <a:r>
                  <a:rPr sz="1400" spc="75" dirty="0" err="1">
                    <a:latin typeface="ＭＳ Ｐゴシック 見出し"/>
                    <a:cs typeface="MS UI Gothic"/>
                  </a:rPr>
                  <a:t>ジ</a:t>
                </a:r>
                <a:r>
                  <a:rPr sz="1400" spc="150" dirty="0" err="1">
                    <a:latin typeface="ＭＳ Ｐゴシック 見出し"/>
                    <a:cs typeface="MS UI Gothic"/>
                  </a:rPr>
                  <a:t>フ</a:t>
                </a:r>
                <a:r>
                  <a:rPr sz="1400" spc="190" dirty="0" err="1">
                    <a:latin typeface="ＭＳ Ｐゴシック 見出し"/>
                    <a:cs typeface="MS UI Gothic"/>
                  </a:rPr>
                  <a:t>リ</a:t>
                </a:r>
                <a:r>
                  <a:rPr sz="1400" spc="170" dirty="0" err="1">
                    <a:latin typeface="ＭＳ Ｐゴシック 見出し"/>
                    <a:cs typeface="MS UI Gothic"/>
                  </a:rPr>
                  <a:t>ー広告枠</a:t>
                </a:r>
                <a:endParaRPr sz="1400" dirty="0">
                  <a:latin typeface="ＭＳ Ｐゴシック 見出し"/>
                  <a:cs typeface="MS UI Gothic"/>
                </a:endParaRPr>
              </a:p>
              <a:p>
                <a:pPr marL="2129155">
                  <a:lnSpc>
                    <a:spcPct val="100000"/>
                  </a:lnSpc>
                  <a:spcBef>
                    <a:spcPts val="25"/>
                  </a:spcBef>
                </a:pPr>
                <a:r>
                  <a:rPr sz="1400" dirty="0">
                    <a:latin typeface="ＭＳ Ｐゴシック 見出し"/>
                    <a:cs typeface="MS UI Gothic"/>
                  </a:rPr>
                  <a:t>全</a:t>
                </a:r>
                <a:r>
                  <a:rPr sz="1400" spc="-10" dirty="0">
                    <a:latin typeface="ＭＳ Ｐゴシック 見出し"/>
                    <a:cs typeface="Arial MT"/>
                  </a:rPr>
                  <a:t>5</a:t>
                </a:r>
                <a:r>
                  <a:rPr sz="1400" dirty="0">
                    <a:latin typeface="ＭＳ Ｐゴシック 見出し"/>
                    <a:cs typeface="MS UI Gothic"/>
                  </a:rPr>
                  <a:t>箇所</a:t>
                </a:r>
                <a:r>
                  <a:rPr sz="1400" spc="-15" dirty="0">
                    <a:latin typeface="ＭＳ Ｐゴシック 見出し"/>
                    <a:cs typeface="MS UI Gothic"/>
                  </a:rPr>
                  <a:t>・</a:t>
                </a:r>
                <a:r>
                  <a:rPr sz="1400" spc="220" dirty="0">
                    <a:latin typeface="ＭＳ Ｐゴシック 見出し"/>
                    <a:cs typeface="MS UI Gothic"/>
                  </a:rPr>
                  <a:t>サ</a:t>
                </a:r>
                <a:r>
                  <a:rPr sz="1400" spc="100" dirty="0">
                    <a:latin typeface="ＭＳ Ｐゴシック 見出し"/>
                    <a:cs typeface="MS UI Gothic"/>
                  </a:rPr>
                  <a:t>イ</a:t>
                </a:r>
                <a:r>
                  <a:rPr sz="1400" spc="-20" dirty="0">
                    <a:latin typeface="ＭＳ Ｐゴシック 見出し"/>
                    <a:cs typeface="MS UI Gothic"/>
                  </a:rPr>
                  <a:t>ド</a:t>
                </a:r>
                <a:r>
                  <a:rPr sz="1400" spc="200" dirty="0">
                    <a:latin typeface="ＭＳ Ｐゴシック 見出し"/>
                    <a:cs typeface="MS UI Gothic"/>
                  </a:rPr>
                  <a:t>パ</a:t>
                </a:r>
                <a:r>
                  <a:rPr sz="1400" spc="120" dirty="0">
                    <a:latin typeface="ＭＳ Ｐゴシック 見出し"/>
                    <a:cs typeface="MS UI Gothic"/>
                  </a:rPr>
                  <a:t>ネ</a:t>
                </a:r>
                <a:r>
                  <a:rPr sz="1400" spc="204" dirty="0">
                    <a:latin typeface="ＭＳ Ｐゴシック 見出し"/>
                    <a:cs typeface="MS UI Gothic"/>
                  </a:rPr>
                  <a:t>ル</a:t>
                </a:r>
                <a:r>
                  <a:rPr sz="1400" spc="185" dirty="0">
                    <a:latin typeface="ＭＳ Ｐゴシック 見出し"/>
                    <a:cs typeface="MS UI Gothic"/>
                  </a:rPr>
                  <a:t>に</a:t>
                </a:r>
                <a:r>
                  <a:rPr sz="1400" dirty="0">
                    <a:latin typeface="ＭＳ Ｐゴシック 見出し"/>
                    <a:cs typeface="MS UI Gothic"/>
                  </a:rPr>
                  <a:t>掲載</a:t>
                </a:r>
              </a:p>
            </p:txBody>
          </p:sp>
          <p:sp>
            <p:nvSpPr>
              <p:cNvPr id="51" name="object 51"/>
              <p:cNvSpPr txBox="1"/>
              <p:nvPr/>
            </p:nvSpPr>
            <p:spPr>
              <a:xfrm>
                <a:off x="7228640" y="3092390"/>
                <a:ext cx="230832" cy="876788"/>
              </a:xfrm>
              <a:prstGeom prst="rect">
                <a:avLst/>
              </a:prstGeom>
            </p:spPr>
            <p:txBody>
              <a:bodyPr vert="vert" wrap="square" lIns="0" tIns="0" rIns="0" bIns="0" rtlCol="0">
                <a:spAutoFit/>
              </a:bodyPr>
              <a:lstStyle/>
              <a:p>
                <a:pPr marL="12700">
                  <a:lnSpc>
                    <a:spcPts val="1810"/>
                  </a:lnSpc>
                </a:pPr>
                <a:r>
                  <a:rPr sz="1600" spc="5" dirty="0">
                    <a:latin typeface="ＭＳ Ｐゴシック 見出し"/>
                    <a:cs typeface="Calibri"/>
                  </a:rPr>
                  <a:t>2</a:t>
                </a:r>
                <a:r>
                  <a:rPr sz="1600" spc="-20" dirty="0">
                    <a:latin typeface="ＭＳ Ｐゴシック 見出し"/>
                    <a:cs typeface="Calibri"/>
                  </a:rPr>
                  <a:t>,</a:t>
                </a:r>
                <a:r>
                  <a:rPr sz="1600" spc="5" dirty="0">
                    <a:latin typeface="ＭＳ Ｐゴシック 見出し"/>
                    <a:cs typeface="Calibri"/>
                  </a:rPr>
                  <a:t>70</a:t>
                </a:r>
                <a:r>
                  <a:rPr sz="1600" dirty="0">
                    <a:latin typeface="ＭＳ Ｐゴシック 見出し"/>
                    <a:cs typeface="Calibri"/>
                  </a:rPr>
                  <a:t>0</a:t>
                </a:r>
                <a:r>
                  <a:rPr lang="ja-JP" altLang="en-US" sz="1600" dirty="0">
                    <a:latin typeface="ＭＳ Ｐゴシック 見出し"/>
                    <a:cs typeface="Calibri"/>
                  </a:rPr>
                  <a:t>ミリ</a:t>
                </a:r>
                <a:endParaRPr sz="1600" dirty="0">
                  <a:latin typeface="ＭＳ Ｐゴシック 見出し"/>
                  <a:cs typeface="Calibri"/>
                </a:endParaRPr>
              </a:p>
            </p:txBody>
          </p:sp>
          <p:sp>
            <p:nvSpPr>
              <p:cNvPr id="3" name="object 25">
                <a:extLst>
                  <a:ext uri="{FF2B5EF4-FFF2-40B4-BE49-F238E27FC236}">
                    <a16:creationId xmlns:a16="http://schemas.microsoft.com/office/drawing/2014/main" id="{E2E893AC-71F5-26C2-35CB-CDEB6A897A63}"/>
                  </a:ext>
                </a:extLst>
              </p:cNvPr>
              <p:cNvSpPr/>
              <p:nvPr/>
            </p:nvSpPr>
            <p:spPr>
              <a:xfrm>
                <a:off x="7131812" y="3016190"/>
                <a:ext cx="117008" cy="949312"/>
              </a:xfrm>
              <a:custGeom>
                <a:avLst/>
                <a:gdLst/>
                <a:ahLst/>
                <a:cxnLst/>
                <a:rect l="l" t="t" r="r" b="b"/>
                <a:pathLst>
                  <a:path w="108584" h="1728470">
                    <a:moveTo>
                      <a:pt x="0" y="1728215"/>
                    </a:moveTo>
                    <a:lnTo>
                      <a:pt x="108204" y="1728215"/>
                    </a:lnTo>
                  </a:path>
                  <a:path w="108584" h="1728470">
                    <a:moveTo>
                      <a:pt x="108204" y="0"/>
                    </a:moveTo>
                    <a:lnTo>
                      <a:pt x="108204" y="1728215"/>
                    </a:lnTo>
                  </a:path>
                </a:pathLst>
              </a:custGeom>
              <a:ln w="6096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Ｐゴシック 見出し"/>
                </a:endParaRPr>
              </a:p>
            </p:txBody>
          </p:sp>
        </p:grpSp>
      </p:grpSp>
      <p:sp>
        <p:nvSpPr>
          <p:cNvPr id="24" name="object 24"/>
          <p:cNvSpPr/>
          <p:nvPr/>
        </p:nvSpPr>
        <p:spPr>
          <a:xfrm>
            <a:off x="6870065" y="6849494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4">
                <a:moveTo>
                  <a:pt x="0" y="0"/>
                </a:moveTo>
                <a:lnTo>
                  <a:pt x="1082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26212" y="129025"/>
            <a:ext cx="7239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ＭＳ Ｐゴシック 見出し"/>
                <a:cs typeface="Yu Gothic"/>
              </a:rPr>
              <a:t> </a:t>
            </a:r>
            <a:endParaRPr sz="1300">
              <a:latin typeface="ＭＳ Ｐゴシック 見出し"/>
              <a:cs typeface="Yu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63016" y="640647"/>
            <a:ext cx="6291834" cy="4975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160" dirty="0">
                <a:latin typeface="ＭＳ Ｐゴシック 見出し"/>
                <a:cs typeface="MS UI Gothic"/>
              </a:rPr>
              <a:t>ス</a:t>
            </a:r>
            <a:r>
              <a:rPr sz="1200" spc="145" dirty="0">
                <a:latin typeface="ＭＳ Ｐゴシック 見出し"/>
                <a:cs typeface="MS UI Gothic"/>
              </a:rPr>
              <a:t>テ</a:t>
            </a:r>
            <a:r>
              <a:rPr sz="1200" spc="155" dirty="0">
                <a:latin typeface="ＭＳ Ｐゴシック 見出し"/>
                <a:cs typeface="MS UI Gothic"/>
              </a:rPr>
              <a:t>ー</a:t>
            </a:r>
            <a:r>
              <a:rPr sz="1200" spc="75" dirty="0">
                <a:latin typeface="ＭＳ Ｐゴシック 見出し"/>
                <a:cs typeface="MS UI Gothic"/>
              </a:rPr>
              <a:t>ジ</a:t>
            </a:r>
            <a:r>
              <a:rPr sz="1200" spc="204" dirty="0">
                <a:latin typeface="ＭＳ Ｐゴシック 見出し"/>
                <a:cs typeface="MS UI Gothic"/>
              </a:rPr>
              <a:t>の</a:t>
            </a:r>
            <a:r>
              <a:rPr sz="1200" spc="180" dirty="0">
                <a:latin typeface="ＭＳ Ｐゴシック 見出し"/>
                <a:cs typeface="MS UI Gothic"/>
              </a:rPr>
              <a:t>バ</a:t>
            </a:r>
            <a:r>
              <a:rPr sz="1200" spc="185" dirty="0">
                <a:latin typeface="ＭＳ Ｐゴシック 見出し"/>
                <a:cs typeface="MS UI Gothic"/>
              </a:rPr>
              <a:t>ッ</a:t>
            </a:r>
            <a:r>
              <a:rPr sz="1200" spc="135" dirty="0">
                <a:latin typeface="ＭＳ Ｐゴシック 見出し"/>
                <a:cs typeface="MS UI Gothic"/>
              </a:rPr>
              <a:t>ク</a:t>
            </a:r>
            <a:r>
              <a:rPr sz="1200" spc="185" dirty="0">
                <a:latin typeface="ＭＳ Ｐゴシック 見出し"/>
                <a:cs typeface="MS UI Gothic"/>
              </a:rPr>
              <a:t>パ</a:t>
            </a:r>
            <a:r>
              <a:rPr sz="1200" spc="120" dirty="0">
                <a:latin typeface="ＭＳ Ｐゴシック 見出し"/>
                <a:cs typeface="MS UI Gothic"/>
              </a:rPr>
              <a:t>ネ</a:t>
            </a:r>
            <a:r>
              <a:rPr sz="1200" spc="204" dirty="0">
                <a:latin typeface="ＭＳ Ｐゴシック 見出し"/>
                <a:cs typeface="MS UI Gothic"/>
              </a:rPr>
              <a:t>ル</a:t>
            </a:r>
            <a:r>
              <a:rPr sz="1200" spc="185" dirty="0">
                <a:latin typeface="ＭＳ Ｐゴシック 見出し"/>
                <a:cs typeface="MS UI Gothic"/>
              </a:rPr>
              <a:t>に</a:t>
            </a:r>
            <a:r>
              <a:rPr sz="1200" spc="150" dirty="0">
                <a:latin typeface="ＭＳ Ｐゴシック 見出し"/>
                <a:cs typeface="MS UI Gothic"/>
              </a:rPr>
              <a:t>フ</a:t>
            </a:r>
            <a:r>
              <a:rPr sz="1200" spc="190" dirty="0">
                <a:latin typeface="ＭＳ Ｐゴシック 見出し"/>
                <a:cs typeface="MS UI Gothic"/>
              </a:rPr>
              <a:t>リ</a:t>
            </a:r>
            <a:r>
              <a:rPr sz="1200" spc="155" dirty="0">
                <a:latin typeface="ＭＳ Ｐゴシック 見出し"/>
                <a:cs typeface="MS UI Gothic"/>
              </a:rPr>
              <a:t>ー</a:t>
            </a:r>
            <a:r>
              <a:rPr sz="1200" spc="170" dirty="0">
                <a:latin typeface="ＭＳ Ｐゴシック 見出し"/>
                <a:cs typeface="MS UI Gothic"/>
              </a:rPr>
              <a:t>デ</a:t>
            </a:r>
            <a:r>
              <a:rPr sz="1200" spc="200" dirty="0">
                <a:latin typeface="ＭＳ Ｐゴシック 見出し"/>
                <a:cs typeface="MS UI Gothic"/>
              </a:rPr>
              <a:t>ザ</a:t>
            </a:r>
            <a:r>
              <a:rPr sz="1200" spc="120" dirty="0">
                <a:latin typeface="ＭＳ Ｐゴシック 見出し"/>
                <a:cs typeface="MS UI Gothic"/>
              </a:rPr>
              <a:t>イン</a:t>
            </a:r>
            <a:r>
              <a:rPr sz="1200" spc="220" dirty="0">
                <a:latin typeface="ＭＳ Ｐゴシック 見出し"/>
                <a:cs typeface="MS UI Gothic"/>
              </a:rPr>
              <a:t>の</a:t>
            </a:r>
            <a:r>
              <a:rPr sz="1200" dirty="0">
                <a:latin typeface="ＭＳ Ｐゴシック 見出し"/>
                <a:cs typeface="MS UI Gothic"/>
              </a:rPr>
              <a:t>広</a:t>
            </a:r>
            <a:r>
              <a:rPr sz="1200" spc="-15" dirty="0">
                <a:latin typeface="ＭＳ Ｐゴシック 見出し"/>
                <a:cs typeface="MS UI Gothic"/>
              </a:rPr>
              <a:t>告</a:t>
            </a:r>
            <a:r>
              <a:rPr sz="1200" spc="120" dirty="0">
                <a:latin typeface="ＭＳ Ｐゴシック 見出し"/>
                <a:cs typeface="MS UI Gothic"/>
              </a:rPr>
              <a:t>を</a:t>
            </a:r>
            <a:r>
              <a:rPr sz="1200" spc="-15" dirty="0">
                <a:latin typeface="ＭＳ Ｐゴシック 見出し"/>
                <a:cs typeface="MS UI Gothic"/>
              </a:rPr>
              <a:t>掲出</a:t>
            </a:r>
            <a:r>
              <a:rPr sz="1200" spc="50" dirty="0">
                <a:latin typeface="ＭＳ Ｐゴシック 見出し"/>
                <a:cs typeface="MS UI Gothic"/>
              </a:rPr>
              <a:t>し</a:t>
            </a:r>
            <a:r>
              <a:rPr sz="1200" spc="160" dirty="0">
                <a:latin typeface="ＭＳ Ｐゴシック 見出し"/>
                <a:cs typeface="MS UI Gothic"/>
              </a:rPr>
              <a:t>ま</a:t>
            </a:r>
            <a:r>
              <a:rPr sz="1200" spc="135" dirty="0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</a:t>
            </a: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1200" dirty="0" err="1">
                <a:latin typeface="ＭＳ Ｐゴシック 見出し"/>
                <a:cs typeface="MS UI Gothic"/>
              </a:rPr>
              <a:t>広告</a:t>
            </a:r>
            <a:r>
              <a:rPr sz="1200" spc="170" dirty="0" err="1">
                <a:latin typeface="ＭＳ Ｐゴシック 見出し"/>
                <a:cs typeface="MS UI Gothic"/>
              </a:rPr>
              <a:t>デ</a:t>
            </a:r>
            <a:r>
              <a:rPr sz="1200" spc="200" dirty="0" err="1">
                <a:latin typeface="ＭＳ Ｐゴシック 見出し"/>
                <a:cs typeface="MS UI Gothic"/>
              </a:rPr>
              <a:t>ザ</a:t>
            </a:r>
            <a:r>
              <a:rPr sz="1200" spc="120" dirty="0" err="1">
                <a:latin typeface="ＭＳ Ｐゴシック 見出し"/>
                <a:cs typeface="MS UI Gothic"/>
              </a:rPr>
              <a:t>イン</a:t>
            </a:r>
            <a:r>
              <a:rPr sz="1200" spc="170" dirty="0" err="1">
                <a:latin typeface="ＭＳ Ｐゴシック 見出し"/>
                <a:cs typeface="MS UI Gothic"/>
              </a:rPr>
              <a:t>は</a:t>
            </a:r>
            <a:r>
              <a:rPr sz="1200" dirty="0" err="1">
                <a:latin typeface="ＭＳ Ｐゴシック 見出し"/>
                <a:cs typeface="MS UI Gothic"/>
              </a:rPr>
              <a:t>、</a:t>
            </a:r>
            <a:r>
              <a:rPr sz="1200" dirty="0" err="1">
                <a:latin typeface="ＭＳ Ｐゴシック 見出し"/>
                <a:cs typeface="Arial MT"/>
              </a:rPr>
              <a:t>AI</a:t>
            </a:r>
            <a:r>
              <a:rPr sz="1200" spc="-5" dirty="0" err="1">
                <a:latin typeface="ＭＳ Ｐゴシック 見出し"/>
                <a:cs typeface="MS UI Gothic"/>
              </a:rPr>
              <a:t>、</a:t>
            </a:r>
            <a:r>
              <a:rPr sz="1200" dirty="0" err="1">
                <a:latin typeface="ＭＳ Ｐゴシック 見出し"/>
                <a:cs typeface="Arial MT"/>
              </a:rPr>
              <a:t>JPEG</a:t>
            </a:r>
            <a:r>
              <a:rPr sz="1200" dirty="0" err="1">
                <a:latin typeface="ＭＳ Ｐゴシック 見出し"/>
                <a:cs typeface="MS UI Gothic"/>
              </a:rPr>
              <a:t>等完全</a:t>
            </a:r>
            <a:r>
              <a:rPr sz="1200" spc="170" dirty="0" err="1">
                <a:latin typeface="ＭＳ Ｐゴシック 見出し"/>
                <a:cs typeface="MS UI Gothic"/>
              </a:rPr>
              <a:t>デー</a:t>
            </a:r>
            <a:r>
              <a:rPr sz="1200" spc="85" dirty="0" err="1">
                <a:latin typeface="ＭＳ Ｐゴシック 見出し"/>
                <a:cs typeface="MS UI Gothic"/>
              </a:rPr>
              <a:t>タ</a:t>
            </a:r>
            <a:r>
              <a:rPr sz="1200" spc="100" dirty="0" err="1">
                <a:latin typeface="ＭＳ Ｐゴシック 見出し"/>
                <a:cs typeface="MS UI Gothic"/>
              </a:rPr>
              <a:t>で</a:t>
            </a:r>
            <a:r>
              <a:rPr sz="1200" spc="-15" dirty="0" err="1">
                <a:latin typeface="ＭＳ Ｐゴシック 見出し"/>
                <a:cs typeface="MS UI Gothic"/>
              </a:rPr>
              <a:t>入</a:t>
            </a:r>
            <a:r>
              <a:rPr sz="1200" dirty="0" err="1">
                <a:latin typeface="ＭＳ Ｐゴシック 見出し"/>
                <a:cs typeface="MS UI Gothic"/>
              </a:rPr>
              <a:t>稿</a:t>
            </a:r>
            <a:r>
              <a:rPr sz="1200" spc="50" dirty="0" err="1">
                <a:latin typeface="ＭＳ Ｐゴシック 見出し"/>
                <a:cs typeface="MS UI Gothic"/>
              </a:rPr>
              <a:t>し</a:t>
            </a:r>
            <a:r>
              <a:rPr sz="1200" spc="140" dirty="0" err="1">
                <a:latin typeface="ＭＳ Ｐゴシック 見出し"/>
                <a:cs typeface="MS UI Gothic"/>
              </a:rPr>
              <a:t>て</a:t>
            </a:r>
            <a:r>
              <a:rPr sz="1200" spc="100" dirty="0" err="1">
                <a:latin typeface="ＭＳ Ｐゴシック 見出し"/>
                <a:cs typeface="MS UI Gothic"/>
              </a:rPr>
              <a:t>く</a:t>
            </a:r>
            <a:r>
              <a:rPr sz="1200" spc="160" dirty="0" err="1">
                <a:latin typeface="ＭＳ Ｐゴシック 見出し"/>
                <a:cs typeface="MS UI Gothic"/>
              </a:rPr>
              <a:t>だ</a:t>
            </a:r>
            <a:r>
              <a:rPr sz="1200" spc="85" dirty="0" err="1">
                <a:latin typeface="ＭＳ Ｐゴシック 見出し"/>
                <a:cs typeface="MS UI Gothic"/>
              </a:rPr>
              <a:t>さ</a:t>
            </a:r>
            <a:r>
              <a:rPr sz="1200" spc="150" dirty="0" err="1">
                <a:latin typeface="ＭＳ Ｐゴシック 見出し"/>
                <a:cs typeface="MS UI Gothic"/>
              </a:rPr>
              <a:t>い</a:t>
            </a:r>
            <a:r>
              <a:rPr sz="1200" spc="5" dirty="0">
                <a:latin typeface="ＭＳ Ｐゴシック 見出し"/>
                <a:cs typeface="MS UI Gothic"/>
              </a:rPr>
              <a:t>。</a:t>
            </a:r>
            <a:endParaRPr sz="1200" dirty="0">
              <a:latin typeface="ＭＳ Ｐゴシック 見出し"/>
              <a:cs typeface="MS UI Gothic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2919" y="286068"/>
            <a:ext cx="4186554" cy="260328"/>
          </a:xfrm>
          <a:prstGeom prst="rect">
            <a:avLst/>
          </a:prstGeom>
          <a:ln w="19811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50"/>
              </a:spcBef>
            </a:pPr>
            <a:r>
              <a:rPr sz="1400" dirty="0">
                <a:latin typeface="ＭＳ Ｐゴシック 見出し"/>
                <a:cs typeface="MS UI Gothic"/>
              </a:rPr>
              <a:t>③</a:t>
            </a:r>
            <a:r>
              <a:rPr sz="1400" spc="195" dirty="0">
                <a:latin typeface="ＭＳ Ｐゴシック 見出し"/>
                <a:cs typeface="MS UI Gothic"/>
              </a:rPr>
              <a:t>ス</a:t>
            </a:r>
            <a:r>
              <a:rPr sz="1400" spc="160" dirty="0">
                <a:latin typeface="ＭＳ Ｐゴシック 見出し"/>
                <a:cs typeface="MS UI Gothic"/>
              </a:rPr>
              <a:t>テ</a:t>
            </a:r>
            <a:r>
              <a:rPr sz="1400" spc="204" dirty="0">
                <a:latin typeface="ＭＳ Ｐゴシック 見出し"/>
                <a:cs typeface="MS UI Gothic"/>
              </a:rPr>
              <a:t>ー</a:t>
            </a:r>
            <a:r>
              <a:rPr sz="1400" spc="95" dirty="0">
                <a:latin typeface="ＭＳ Ｐゴシック 見出し"/>
                <a:cs typeface="MS UI Gothic"/>
              </a:rPr>
              <a:t>ジ</a:t>
            </a:r>
            <a:r>
              <a:rPr sz="1400" spc="180" dirty="0">
                <a:latin typeface="ＭＳ Ｐゴシック 見出し"/>
                <a:cs typeface="MS UI Gothic"/>
              </a:rPr>
              <a:t>フ</a:t>
            </a:r>
            <a:r>
              <a:rPr sz="1400" spc="215" dirty="0">
                <a:latin typeface="ＭＳ Ｐゴシック 見出し"/>
                <a:cs typeface="MS UI Gothic"/>
              </a:rPr>
              <a:t>リ</a:t>
            </a:r>
            <a:r>
              <a:rPr sz="1400" spc="204" dirty="0">
                <a:latin typeface="ＭＳ Ｐゴシック 見出し"/>
                <a:cs typeface="MS UI Gothic"/>
              </a:rPr>
              <a:t>ー</a:t>
            </a:r>
            <a:r>
              <a:rPr sz="1400" spc="-15" dirty="0">
                <a:latin typeface="ＭＳ Ｐゴシック 見出し"/>
                <a:cs typeface="MS UI Gothic"/>
              </a:rPr>
              <a:t>広</a:t>
            </a:r>
            <a:r>
              <a:rPr sz="1400" dirty="0">
                <a:latin typeface="ＭＳ Ｐゴシック 見出し"/>
                <a:cs typeface="MS UI Gothic"/>
              </a:rPr>
              <a:t>告枠</a:t>
            </a:r>
            <a:r>
              <a:rPr sz="1400" spc="-5" dirty="0">
                <a:latin typeface="ＭＳ Ｐゴシック 見出し"/>
                <a:cs typeface="MS UI Gothic"/>
              </a:rPr>
              <a:t>（</a:t>
            </a:r>
            <a:r>
              <a:rPr sz="1400" b="1" spc="-5" dirty="0">
                <a:latin typeface="ＭＳ Ｐゴシック 見出し"/>
                <a:cs typeface="Arial"/>
              </a:rPr>
              <a:t>30,000</a:t>
            </a:r>
            <a:r>
              <a:rPr sz="1400" dirty="0">
                <a:latin typeface="ＭＳ Ｐゴシック 見出し"/>
                <a:cs typeface="MS UI Gothic"/>
              </a:rPr>
              <a:t>円</a:t>
            </a:r>
            <a:r>
              <a:rPr sz="1400" spc="-5" dirty="0">
                <a:latin typeface="ＭＳ Ｐゴシック 見出し"/>
                <a:cs typeface="MS UI Gothic"/>
              </a:rPr>
              <a:t>～</a:t>
            </a:r>
            <a:r>
              <a:rPr sz="1400" b="1" spc="-5" dirty="0">
                <a:latin typeface="ＭＳ Ｐゴシック 見出し"/>
                <a:cs typeface="Arial"/>
              </a:rPr>
              <a:t>70,000</a:t>
            </a:r>
            <a:r>
              <a:rPr sz="1400" spc="-15" dirty="0">
                <a:latin typeface="ＭＳ Ｐゴシック 見出し"/>
                <a:cs typeface="MS UI Gothic"/>
              </a:rPr>
              <a:t>円</a:t>
            </a:r>
            <a:r>
              <a:rPr sz="1400" dirty="0">
                <a:latin typeface="ＭＳ Ｐゴシック 見出し"/>
                <a:cs typeface="MS UI Gothic"/>
              </a:rPr>
              <a:t>／</a:t>
            </a:r>
            <a:r>
              <a:rPr sz="1400" spc="-15" dirty="0">
                <a:latin typeface="ＭＳ Ｐゴシック 見出し"/>
                <a:cs typeface="MS UI Gothic"/>
              </a:rPr>
              <a:t>口</a:t>
            </a:r>
            <a:r>
              <a:rPr sz="1400" dirty="0">
                <a:latin typeface="ＭＳ Ｐゴシック 見出し"/>
                <a:cs typeface="MS UI Gothic"/>
              </a:rPr>
              <a:t>）</a:t>
            </a:r>
          </a:p>
        </p:txBody>
      </p:sp>
      <p:grpSp>
        <p:nvGrpSpPr>
          <p:cNvPr id="52" name="グループ化 51"/>
          <p:cNvGrpSpPr/>
          <p:nvPr/>
        </p:nvGrpSpPr>
        <p:grpSpPr>
          <a:xfrm>
            <a:off x="469914" y="6444448"/>
            <a:ext cx="6774491" cy="2911503"/>
            <a:chOff x="469914" y="5900176"/>
            <a:chExt cx="6774491" cy="2911503"/>
          </a:xfrm>
        </p:grpSpPr>
        <p:sp>
          <p:nvSpPr>
            <p:cNvPr id="47" name="object 47"/>
            <p:cNvSpPr txBox="1"/>
            <p:nvPr/>
          </p:nvSpPr>
          <p:spPr>
            <a:xfrm>
              <a:off x="469914" y="8089248"/>
              <a:ext cx="1985011" cy="22826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spc="180" dirty="0" err="1">
                  <a:latin typeface="ＭＳ Ｐゴシック 見出し"/>
                  <a:cs typeface="MS UI Gothic"/>
                </a:rPr>
                <a:t>バ</a:t>
              </a:r>
              <a:r>
                <a:rPr sz="1400" spc="185" dirty="0" err="1">
                  <a:latin typeface="ＭＳ Ｐゴシック 見出し"/>
                  <a:cs typeface="MS UI Gothic"/>
                </a:rPr>
                <a:t>ッ</a:t>
              </a:r>
              <a:r>
                <a:rPr sz="1400" spc="135" dirty="0" err="1">
                  <a:latin typeface="ＭＳ Ｐゴシック 見出し"/>
                  <a:cs typeface="MS UI Gothic"/>
                </a:rPr>
                <a:t>ク</a:t>
              </a:r>
              <a:r>
                <a:rPr sz="1400" spc="185" dirty="0" err="1">
                  <a:latin typeface="ＭＳ Ｐゴシック 見出し"/>
                  <a:cs typeface="MS UI Gothic"/>
                </a:rPr>
                <a:t>パ</a:t>
              </a:r>
              <a:r>
                <a:rPr sz="1400" spc="135" dirty="0" err="1">
                  <a:latin typeface="ＭＳ Ｐゴシック 見出し"/>
                  <a:cs typeface="MS UI Gothic"/>
                </a:rPr>
                <a:t>ネ</a:t>
              </a:r>
              <a:r>
                <a:rPr sz="1400" spc="220" dirty="0" err="1">
                  <a:latin typeface="ＭＳ Ｐゴシック 見出し"/>
                  <a:cs typeface="MS UI Gothic"/>
                </a:rPr>
                <a:t>ル</a:t>
              </a:r>
              <a:r>
                <a:rPr sz="1400" spc="120" dirty="0" err="1">
                  <a:latin typeface="ＭＳ Ｐゴシック 見出し"/>
                  <a:cs typeface="MS UI Gothic"/>
                </a:rPr>
                <a:t>イ</a:t>
              </a:r>
              <a:r>
                <a:rPr sz="1400" spc="30" dirty="0" err="1">
                  <a:latin typeface="ＭＳ Ｐゴシック 見出し"/>
                  <a:cs typeface="MS UI Gothic"/>
                </a:rPr>
                <a:t>メ</a:t>
              </a:r>
              <a:r>
                <a:rPr sz="1400" spc="170" dirty="0" err="1">
                  <a:latin typeface="ＭＳ Ｐゴシック 見出し"/>
                  <a:cs typeface="MS UI Gothic"/>
                </a:rPr>
                <a:t>ー</a:t>
              </a:r>
              <a:r>
                <a:rPr sz="1400" spc="75" dirty="0" err="1">
                  <a:latin typeface="ＭＳ Ｐゴシック 見出し"/>
                  <a:cs typeface="MS UI Gothic"/>
                </a:rPr>
                <a:t>ジ</a:t>
              </a:r>
              <a:endParaRPr sz="1400" dirty="0">
                <a:latin typeface="ＭＳ Ｐゴシック 見出し"/>
                <a:cs typeface="MS UI Gothic"/>
              </a:endParaRPr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485861" y="5900176"/>
              <a:ext cx="6758544" cy="2911503"/>
              <a:chOff x="485861" y="5900176"/>
              <a:chExt cx="6758544" cy="2911503"/>
            </a:xfrm>
          </p:grpSpPr>
          <p:sp>
            <p:nvSpPr>
              <p:cNvPr id="23" name="object 23"/>
              <p:cNvSpPr/>
              <p:nvPr/>
            </p:nvSpPr>
            <p:spPr>
              <a:xfrm>
                <a:off x="485861" y="6187233"/>
                <a:ext cx="6340389" cy="105294"/>
              </a:xfrm>
              <a:custGeom>
                <a:avLst/>
                <a:gdLst/>
                <a:ahLst/>
                <a:cxnLst/>
                <a:rect l="l" t="t" r="r" b="b"/>
                <a:pathLst>
                  <a:path w="6461759" h="108585">
                    <a:moveTo>
                      <a:pt x="1523" y="0"/>
                    </a:moveTo>
                    <a:lnTo>
                      <a:pt x="6461759" y="0"/>
                    </a:lnTo>
                  </a:path>
                  <a:path w="6461759" h="108585">
                    <a:moveTo>
                      <a:pt x="0" y="0"/>
                    </a:moveTo>
                    <a:lnTo>
                      <a:pt x="0" y="108204"/>
                    </a:lnTo>
                  </a:path>
                  <a:path w="6461759" h="108585">
                    <a:moveTo>
                      <a:pt x="6461759" y="0"/>
                    </a:moveTo>
                    <a:lnTo>
                      <a:pt x="6461759" y="108204"/>
                    </a:lnTo>
                  </a:path>
                </a:pathLst>
              </a:custGeom>
              <a:ln w="6096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Ｐゴシック 見出し"/>
                </a:endParaRPr>
              </a:p>
            </p:txBody>
          </p:sp>
          <p:sp>
            <p:nvSpPr>
              <p:cNvPr id="25" name="object 25"/>
              <p:cNvSpPr/>
              <p:nvPr/>
            </p:nvSpPr>
            <p:spPr>
              <a:xfrm>
                <a:off x="6865619" y="6295644"/>
                <a:ext cx="108585" cy="1728470"/>
              </a:xfrm>
              <a:custGeom>
                <a:avLst/>
                <a:gdLst/>
                <a:ahLst/>
                <a:cxnLst/>
                <a:rect l="l" t="t" r="r" b="b"/>
                <a:pathLst>
                  <a:path w="108584" h="1728470">
                    <a:moveTo>
                      <a:pt x="0" y="1728215"/>
                    </a:moveTo>
                    <a:lnTo>
                      <a:pt x="108204" y="1728215"/>
                    </a:lnTo>
                  </a:path>
                  <a:path w="108584" h="1728470">
                    <a:moveTo>
                      <a:pt x="108204" y="0"/>
                    </a:moveTo>
                    <a:lnTo>
                      <a:pt x="108204" y="1728215"/>
                    </a:lnTo>
                  </a:path>
                </a:pathLst>
              </a:custGeom>
              <a:ln w="6096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Ｐゴシック 見出し"/>
                </a:endParaRPr>
              </a:p>
            </p:txBody>
          </p:sp>
          <p:sp>
            <p:nvSpPr>
              <p:cNvPr id="26" name="object 26"/>
              <p:cNvSpPr/>
              <p:nvPr/>
            </p:nvSpPr>
            <p:spPr>
              <a:xfrm>
                <a:off x="1562099" y="6949439"/>
                <a:ext cx="4284345" cy="1344295"/>
              </a:xfrm>
              <a:custGeom>
                <a:avLst/>
                <a:gdLst/>
                <a:ahLst/>
                <a:cxnLst/>
                <a:rect l="l" t="t" r="r" b="b"/>
                <a:pathLst>
                  <a:path w="4284345" h="1344295">
                    <a:moveTo>
                      <a:pt x="22860" y="82296"/>
                    </a:moveTo>
                    <a:lnTo>
                      <a:pt x="0" y="0"/>
                    </a:lnTo>
                    <a:lnTo>
                      <a:pt x="79248" y="32004"/>
                    </a:lnTo>
                    <a:lnTo>
                      <a:pt x="65532" y="44196"/>
                    </a:lnTo>
                    <a:lnTo>
                      <a:pt x="54864" y="53340"/>
                    </a:lnTo>
                    <a:lnTo>
                      <a:pt x="61615" y="60960"/>
                    </a:lnTo>
                    <a:lnTo>
                      <a:pt x="45720" y="60960"/>
                    </a:lnTo>
                    <a:lnTo>
                      <a:pt x="22860" y="82296"/>
                    </a:lnTo>
                    <a:close/>
                  </a:path>
                  <a:path w="4284345" h="1344295">
                    <a:moveTo>
                      <a:pt x="1182624" y="1344168"/>
                    </a:moveTo>
                    <a:lnTo>
                      <a:pt x="45720" y="60960"/>
                    </a:lnTo>
                    <a:lnTo>
                      <a:pt x="61615" y="60960"/>
                    </a:lnTo>
                    <a:lnTo>
                      <a:pt x="1191768" y="1336548"/>
                    </a:lnTo>
                    <a:lnTo>
                      <a:pt x="1182624" y="1344168"/>
                    </a:lnTo>
                    <a:close/>
                  </a:path>
                  <a:path w="4284345" h="1344295">
                    <a:moveTo>
                      <a:pt x="3112008" y="1287780"/>
                    </a:moveTo>
                    <a:lnTo>
                      <a:pt x="3102864" y="1278636"/>
                    </a:lnTo>
                    <a:lnTo>
                      <a:pt x="4223004" y="246888"/>
                    </a:lnTo>
                    <a:lnTo>
                      <a:pt x="4201668" y="224028"/>
                    </a:lnTo>
                    <a:lnTo>
                      <a:pt x="4283964" y="199644"/>
                    </a:lnTo>
                    <a:lnTo>
                      <a:pt x="4268724" y="239268"/>
                    </a:lnTo>
                    <a:lnTo>
                      <a:pt x="4262515" y="256032"/>
                    </a:lnTo>
                    <a:lnTo>
                      <a:pt x="4232148" y="256032"/>
                    </a:lnTo>
                    <a:lnTo>
                      <a:pt x="3112008" y="1287780"/>
                    </a:lnTo>
                    <a:close/>
                  </a:path>
                  <a:path w="4284345" h="1344295">
                    <a:moveTo>
                      <a:pt x="4253484" y="280416"/>
                    </a:moveTo>
                    <a:lnTo>
                      <a:pt x="4232148" y="256032"/>
                    </a:lnTo>
                    <a:lnTo>
                      <a:pt x="4262515" y="256032"/>
                    </a:lnTo>
                    <a:lnTo>
                      <a:pt x="4253484" y="2804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ＭＳ Ｐゴシック 見出し"/>
                </a:endParaRPr>
              </a:p>
            </p:txBody>
          </p:sp>
          <p:grpSp>
            <p:nvGrpSpPr>
              <p:cNvPr id="36" name="object 36"/>
              <p:cNvGrpSpPr/>
              <p:nvPr/>
            </p:nvGrpSpPr>
            <p:grpSpPr>
              <a:xfrm>
                <a:off x="5911850" y="6631228"/>
                <a:ext cx="870585" cy="441959"/>
                <a:chOff x="5911850" y="6517345"/>
                <a:chExt cx="870585" cy="441959"/>
              </a:xfrm>
            </p:grpSpPr>
            <p:sp>
              <p:nvSpPr>
                <p:cNvPr id="37" name="object 37"/>
                <p:cNvSpPr/>
                <p:nvPr/>
              </p:nvSpPr>
              <p:spPr>
                <a:xfrm>
                  <a:off x="5911850" y="6517345"/>
                  <a:ext cx="870585" cy="44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584" h="441959">
                      <a:moveTo>
                        <a:pt x="870203" y="441960"/>
                      </a:moveTo>
                      <a:lnTo>
                        <a:pt x="0" y="441960"/>
                      </a:lnTo>
                      <a:lnTo>
                        <a:pt x="0" y="0"/>
                      </a:lnTo>
                      <a:lnTo>
                        <a:pt x="870203" y="0"/>
                      </a:lnTo>
                      <a:lnTo>
                        <a:pt x="870203" y="441960"/>
                      </a:lnTo>
                      <a:close/>
                    </a:path>
                  </a:pathLst>
                </a:custGeom>
                <a:solidFill>
                  <a:srgbClr val="5B9AD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ＭＳ Ｐゴシック 見出し"/>
                  </a:endParaRPr>
                </a:p>
              </p:txBody>
            </p:sp>
            <p:sp>
              <p:nvSpPr>
                <p:cNvPr id="38" name="object 38"/>
                <p:cNvSpPr/>
                <p:nvPr/>
              </p:nvSpPr>
              <p:spPr>
                <a:xfrm>
                  <a:off x="5911850" y="6517345"/>
                  <a:ext cx="870585" cy="44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584" h="441959">
                      <a:moveTo>
                        <a:pt x="0" y="0"/>
                      </a:moveTo>
                      <a:lnTo>
                        <a:pt x="0" y="441960"/>
                      </a:lnTo>
                      <a:lnTo>
                        <a:pt x="870203" y="441960"/>
                      </a:lnTo>
                      <a:lnTo>
                        <a:pt x="870203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ln w="12192">
                  <a:solidFill>
                    <a:srgbClr val="41709C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dirty="0">
                    <a:latin typeface="ＭＳ Ｐゴシック 見出し"/>
                  </a:endParaRPr>
                </a:p>
              </p:txBody>
            </p:sp>
          </p:grpSp>
          <p:grpSp>
            <p:nvGrpSpPr>
              <p:cNvPr id="39" name="object 39"/>
              <p:cNvGrpSpPr/>
              <p:nvPr/>
            </p:nvGrpSpPr>
            <p:grpSpPr>
              <a:xfrm>
                <a:off x="5911850" y="7164628"/>
                <a:ext cx="870585" cy="441959"/>
                <a:chOff x="5911850" y="7050745"/>
                <a:chExt cx="870585" cy="441959"/>
              </a:xfrm>
            </p:grpSpPr>
            <p:sp>
              <p:nvSpPr>
                <p:cNvPr id="40" name="object 40"/>
                <p:cNvSpPr/>
                <p:nvPr/>
              </p:nvSpPr>
              <p:spPr>
                <a:xfrm>
                  <a:off x="5911850" y="7050745"/>
                  <a:ext cx="870585" cy="44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584" h="441959">
                      <a:moveTo>
                        <a:pt x="870203" y="441960"/>
                      </a:moveTo>
                      <a:lnTo>
                        <a:pt x="0" y="441960"/>
                      </a:lnTo>
                      <a:lnTo>
                        <a:pt x="0" y="0"/>
                      </a:lnTo>
                      <a:lnTo>
                        <a:pt x="870203" y="0"/>
                      </a:lnTo>
                      <a:lnTo>
                        <a:pt x="870203" y="441960"/>
                      </a:lnTo>
                      <a:close/>
                    </a:path>
                  </a:pathLst>
                </a:custGeom>
                <a:solidFill>
                  <a:srgbClr val="5B9AD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ＭＳ Ｐゴシック 見出し"/>
                  </a:endParaRPr>
                </a:p>
              </p:txBody>
            </p:sp>
            <p:sp>
              <p:nvSpPr>
                <p:cNvPr id="41" name="object 41"/>
                <p:cNvSpPr/>
                <p:nvPr/>
              </p:nvSpPr>
              <p:spPr>
                <a:xfrm>
                  <a:off x="5911850" y="7050745"/>
                  <a:ext cx="870585" cy="44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584" h="441959">
                      <a:moveTo>
                        <a:pt x="0" y="0"/>
                      </a:moveTo>
                      <a:lnTo>
                        <a:pt x="0" y="441960"/>
                      </a:lnTo>
                      <a:lnTo>
                        <a:pt x="870203" y="441960"/>
                      </a:lnTo>
                      <a:lnTo>
                        <a:pt x="870203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ln w="12192">
                  <a:solidFill>
                    <a:srgbClr val="41709C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Ｐゴシック 見出し"/>
                  </a:endParaRPr>
                </a:p>
              </p:txBody>
            </p:sp>
          </p:grpSp>
          <p:sp>
            <p:nvSpPr>
              <p:cNvPr id="46" name="object 46"/>
              <p:cNvSpPr txBox="1"/>
              <p:nvPr/>
            </p:nvSpPr>
            <p:spPr>
              <a:xfrm>
                <a:off x="3244850" y="5900176"/>
                <a:ext cx="838200" cy="25904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600" dirty="0">
                    <a:latin typeface="ＭＳ Ｐゴシック 見出し"/>
                    <a:cs typeface="Calibri"/>
                  </a:rPr>
                  <a:t>9,</a:t>
                </a:r>
                <a:r>
                  <a:rPr sz="1600" spc="-15" dirty="0">
                    <a:latin typeface="ＭＳ Ｐゴシック 見出し"/>
                    <a:cs typeface="Calibri"/>
                  </a:rPr>
                  <a:t>0</a:t>
                </a:r>
                <a:r>
                  <a:rPr sz="1600" dirty="0">
                    <a:latin typeface="ＭＳ Ｐゴシック 見出し"/>
                    <a:cs typeface="Calibri"/>
                  </a:rPr>
                  <a:t>00</a:t>
                </a:r>
                <a:r>
                  <a:rPr lang="ja-JP" altLang="en-US" sz="1600" dirty="0">
                    <a:latin typeface="ＭＳ Ｐゴシック 見出し"/>
                    <a:cs typeface="Calibri"/>
                  </a:rPr>
                  <a:t>ミリ</a:t>
                </a:r>
                <a:endParaRPr sz="1600" dirty="0">
                  <a:latin typeface="ＭＳ Ｐゴシック 見出し"/>
                  <a:cs typeface="Calibri"/>
                </a:endParaRPr>
              </a:p>
            </p:txBody>
          </p:sp>
          <p:sp>
            <p:nvSpPr>
              <p:cNvPr id="48" name="object 48"/>
              <p:cNvSpPr txBox="1"/>
              <p:nvPr/>
            </p:nvSpPr>
            <p:spPr>
              <a:xfrm>
                <a:off x="2775185" y="8349758"/>
                <a:ext cx="2026737" cy="461921"/>
              </a:xfrm>
              <a:prstGeom prst="rect">
                <a:avLst/>
              </a:prstGeom>
            </p:spPr>
            <p:txBody>
              <a:bodyPr vert="horz" wrap="square" lIns="0" tIns="9525" rIns="0" bIns="0" rtlCol="0">
                <a:spAutoFit/>
              </a:bodyPr>
              <a:lstStyle/>
              <a:p>
                <a:pPr marL="12700" marR="5080">
                  <a:lnSpc>
                    <a:spcPct val="101699"/>
                  </a:lnSpc>
                  <a:spcBef>
                    <a:spcPts val="75"/>
                  </a:spcBef>
                </a:pPr>
                <a:r>
                  <a:rPr sz="1400" dirty="0" err="1">
                    <a:latin typeface="ＭＳ Ｐゴシック 見出し"/>
                    <a:cs typeface="MS UI Gothic"/>
                  </a:rPr>
                  <a:t>駅前</a:t>
                </a:r>
                <a:r>
                  <a:rPr sz="1400" spc="145" dirty="0" err="1">
                    <a:latin typeface="ＭＳ Ｐゴシック 見出し"/>
                    <a:cs typeface="MS UI Gothic"/>
                  </a:rPr>
                  <a:t>ステ</a:t>
                </a:r>
                <a:r>
                  <a:rPr sz="1400" spc="155" dirty="0" err="1">
                    <a:latin typeface="ＭＳ Ｐゴシック 見出し"/>
                    <a:cs typeface="MS UI Gothic"/>
                  </a:rPr>
                  <a:t>ー</a:t>
                </a:r>
                <a:r>
                  <a:rPr sz="1400" spc="75" dirty="0" err="1">
                    <a:latin typeface="ＭＳ Ｐゴシック 見出し"/>
                    <a:cs typeface="MS UI Gothic"/>
                  </a:rPr>
                  <a:t>ジ</a:t>
                </a:r>
                <a:r>
                  <a:rPr sz="1400" spc="150" dirty="0" err="1">
                    <a:latin typeface="ＭＳ Ｐゴシック 見出し"/>
                    <a:cs typeface="MS UI Gothic"/>
                  </a:rPr>
                  <a:t>フ</a:t>
                </a:r>
                <a:r>
                  <a:rPr sz="1400" spc="180" dirty="0" err="1">
                    <a:latin typeface="ＭＳ Ｐゴシック 見出し"/>
                    <a:cs typeface="MS UI Gothic"/>
                  </a:rPr>
                  <a:t>リ</a:t>
                </a:r>
                <a:r>
                  <a:rPr sz="1400" spc="170" dirty="0" err="1">
                    <a:latin typeface="ＭＳ Ｐゴシック 見出し"/>
                    <a:cs typeface="MS UI Gothic"/>
                  </a:rPr>
                  <a:t>ー</a:t>
                </a:r>
                <a:r>
                  <a:rPr sz="1400" dirty="0" err="1">
                    <a:latin typeface="ＭＳ Ｐゴシック 見出し"/>
                    <a:cs typeface="MS UI Gothic"/>
                  </a:rPr>
                  <a:t>広</a:t>
                </a:r>
                <a:r>
                  <a:rPr sz="1400" spc="-15" dirty="0" err="1">
                    <a:latin typeface="ＭＳ Ｐゴシック 見出し"/>
                    <a:cs typeface="MS UI Gothic"/>
                  </a:rPr>
                  <a:t>告</a:t>
                </a:r>
                <a:r>
                  <a:rPr sz="1400" dirty="0" err="1">
                    <a:latin typeface="ＭＳ Ｐゴシック 見出し"/>
                    <a:cs typeface="MS UI Gothic"/>
                  </a:rPr>
                  <a:t>枠</a:t>
                </a:r>
                <a:endParaRPr lang="en-US" sz="1400" dirty="0">
                  <a:latin typeface="ＭＳ Ｐゴシック 見出し"/>
                  <a:cs typeface="MS UI Gothic"/>
                </a:endParaRPr>
              </a:p>
              <a:p>
                <a:pPr marL="12700" marR="5080">
                  <a:lnSpc>
                    <a:spcPct val="101699"/>
                  </a:lnSpc>
                  <a:spcBef>
                    <a:spcPts val="75"/>
                  </a:spcBef>
                </a:pPr>
                <a:r>
                  <a:rPr lang="ja-JP" altLang="en-US" sz="1400" dirty="0">
                    <a:latin typeface="ＭＳ Ｐゴシック 見出し"/>
                    <a:cs typeface="MS UI Gothic"/>
                  </a:rPr>
                  <a:t>　　　　　　</a:t>
                </a:r>
                <a:r>
                  <a:rPr sz="1400" dirty="0">
                    <a:latin typeface="ＭＳ Ｐゴシック 見出し"/>
                    <a:cs typeface="MS UI Gothic"/>
                  </a:rPr>
                  <a:t>全</a:t>
                </a:r>
                <a:r>
                  <a:rPr sz="1400" dirty="0">
                    <a:latin typeface="ＭＳ Ｐゴシック 見出し"/>
                    <a:cs typeface="Arial MT"/>
                  </a:rPr>
                  <a:t>5</a:t>
                </a:r>
                <a:r>
                  <a:rPr sz="1400" dirty="0">
                    <a:latin typeface="ＭＳ Ｐゴシック 見出し"/>
                    <a:cs typeface="MS UI Gothic"/>
                  </a:rPr>
                  <a:t>箇所</a:t>
                </a:r>
                <a:endParaRPr lang="ja-JP" altLang="en-US" sz="1400" dirty="0">
                  <a:solidFill>
                    <a:srgbClr val="FF0000"/>
                  </a:solidFill>
                  <a:latin typeface="ＭＳ Ｐゴシック 見出し"/>
                  <a:cs typeface="MS UI Gothic"/>
                </a:endParaRPr>
              </a:p>
            </p:txBody>
          </p:sp>
          <p:sp>
            <p:nvSpPr>
              <p:cNvPr id="50" name="object 50"/>
              <p:cNvSpPr txBox="1"/>
              <p:nvPr/>
            </p:nvSpPr>
            <p:spPr>
              <a:xfrm>
                <a:off x="7013573" y="7046049"/>
                <a:ext cx="230832" cy="767080"/>
              </a:xfrm>
              <a:prstGeom prst="rect">
                <a:avLst/>
              </a:prstGeom>
            </p:spPr>
            <p:txBody>
              <a:bodyPr vert="vert" wrap="square" lIns="0" tIns="0" rIns="0" bIns="0" rtlCol="0">
                <a:spAutoFit/>
              </a:bodyPr>
              <a:lstStyle/>
              <a:p>
                <a:pPr marL="12700">
                  <a:lnSpc>
                    <a:spcPts val="1810"/>
                  </a:lnSpc>
                </a:pPr>
                <a:r>
                  <a:rPr sz="1600" spc="5" dirty="0">
                    <a:latin typeface="ＭＳ Ｐゴシック 見出し"/>
                    <a:cs typeface="Calibri"/>
                  </a:rPr>
                  <a:t>2</a:t>
                </a:r>
                <a:r>
                  <a:rPr sz="1600" spc="-20" dirty="0">
                    <a:latin typeface="ＭＳ Ｐゴシック 見出し"/>
                    <a:cs typeface="Calibri"/>
                  </a:rPr>
                  <a:t>,</a:t>
                </a:r>
                <a:r>
                  <a:rPr sz="1600" spc="5" dirty="0">
                    <a:latin typeface="ＭＳ Ｐゴシック 見出し"/>
                    <a:cs typeface="Calibri"/>
                  </a:rPr>
                  <a:t>40</a:t>
                </a:r>
                <a:r>
                  <a:rPr sz="1600" dirty="0">
                    <a:latin typeface="ＭＳ Ｐゴシック 見出し"/>
                    <a:cs typeface="Calibri"/>
                  </a:rPr>
                  <a:t>0</a:t>
                </a:r>
                <a:r>
                  <a:rPr lang="ja-JP" altLang="en-US" sz="1600" dirty="0">
                    <a:latin typeface="ＭＳ Ｐゴシック 見出し"/>
                    <a:cs typeface="Calibri"/>
                  </a:rPr>
                  <a:t>ミリ</a:t>
                </a:r>
                <a:endParaRPr sz="1600" dirty="0">
                  <a:latin typeface="ＭＳ Ｐゴシック 見出し"/>
                  <a:cs typeface="Calibri"/>
                </a:endParaRPr>
              </a:p>
            </p:txBody>
          </p:sp>
        </p:grpSp>
      </p:grpSp>
      <p:sp>
        <p:nvSpPr>
          <p:cNvPr id="2" name="object 24">
            <a:extLst>
              <a:ext uri="{FF2B5EF4-FFF2-40B4-BE49-F238E27FC236}">
                <a16:creationId xmlns:a16="http://schemas.microsoft.com/office/drawing/2014/main" id="{50E42073-335C-07F8-4236-67D0A98C9E99}"/>
              </a:ext>
            </a:extLst>
          </p:cNvPr>
          <p:cNvSpPr/>
          <p:nvPr/>
        </p:nvSpPr>
        <p:spPr>
          <a:xfrm>
            <a:off x="7207250" y="3213100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4">
                <a:moveTo>
                  <a:pt x="0" y="0"/>
                </a:moveTo>
                <a:lnTo>
                  <a:pt x="1082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56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>
            <a:off x="3580870" y="10299700"/>
            <a:ext cx="39476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lang="ja-JP" altLang="en-US" sz="1600" spc="-15" dirty="0">
                <a:latin typeface="ＭＳ Ｐゴシック 見出し"/>
                <a:cs typeface="Arial"/>
              </a:rPr>
              <a:t>３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57" name="object 45"/>
          <p:cNvSpPr txBox="1"/>
          <p:nvPr/>
        </p:nvSpPr>
        <p:spPr>
          <a:xfrm>
            <a:off x="426212" y="5746754"/>
            <a:ext cx="5200110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1600" spc="20" dirty="0">
                <a:latin typeface="ＭＳ Ｐゴシック 見出し"/>
                <a:cs typeface="MS UI Gothic"/>
              </a:rPr>
              <a:t>【駅前</a:t>
            </a:r>
            <a:r>
              <a:rPr sz="1600" spc="165" dirty="0">
                <a:latin typeface="ＭＳ Ｐゴシック 見出し"/>
                <a:cs typeface="MS UI Gothic"/>
              </a:rPr>
              <a:t>ス</a:t>
            </a:r>
            <a:r>
              <a:rPr sz="1600" spc="170" dirty="0">
                <a:latin typeface="ＭＳ Ｐゴシック 見出し"/>
                <a:cs typeface="MS UI Gothic"/>
              </a:rPr>
              <a:t>テ</a:t>
            </a:r>
            <a:r>
              <a:rPr sz="1600" spc="19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10" dirty="0">
                <a:latin typeface="ＭＳ Ｐゴシック 見出し"/>
                <a:cs typeface="MS UI Gothic"/>
              </a:rPr>
              <a:t> </a:t>
            </a:r>
            <a:r>
              <a:rPr sz="1600" spc="155" dirty="0">
                <a:latin typeface="ＭＳ Ｐゴシック 見出し"/>
                <a:cs typeface="MS UI Gothic"/>
              </a:rPr>
              <a:t>フ</a:t>
            </a:r>
            <a:r>
              <a:rPr sz="1600" spc="215" dirty="0">
                <a:latin typeface="ＭＳ Ｐゴシック 見出し"/>
                <a:cs typeface="MS UI Gothic"/>
              </a:rPr>
              <a:t>リ</a:t>
            </a:r>
            <a:r>
              <a:rPr sz="1600" spc="190" dirty="0">
                <a:latin typeface="ＭＳ Ｐゴシック 見出し"/>
                <a:cs typeface="MS UI Gothic"/>
              </a:rPr>
              <a:t>ー</a:t>
            </a:r>
            <a:r>
              <a:rPr sz="1600" spc="10" dirty="0">
                <a:latin typeface="ＭＳ Ｐゴシック 見出し"/>
                <a:cs typeface="MS UI Gothic"/>
              </a:rPr>
              <a:t>広</a:t>
            </a:r>
            <a:r>
              <a:rPr sz="1600" spc="20" dirty="0">
                <a:latin typeface="ＭＳ Ｐゴシック 見出し"/>
                <a:cs typeface="MS UI Gothic"/>
              </a:rPr>
              <a:t>告枠</a:t>
            </a:r>
            <a:r>
              <a:rPr sz="1600" spc="135" dirty="0">
                <a:latin typeface="ＭＳ Ｐゴシック 見出し"/>
                <a:cs typeface="MS UI Gothic"/>
              </a:rPr>
              <a:t>イ</a:t>
            </a:r>
            <a:r>
              <a:rPr sz="1600" spc="55" dirty="0">
                <a:latin typeface="ＭＳ Ｐゴシック 見出し"/>
                <a:cs typeface="MS UI Gothic"/>
              </a:rPr>
              <a:t>メ</a:t>
            </a:r>
            <a:r>
              <a:rPr sz="1600" spc="18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10" dirty="0">
                <a:latin typeface="ＭＳ Ｐゴシック 見出し"/>
                <a:cs typeface="MS UI Gothic"/>
              </a:rPr>
              <a:t> </a:t>
            </a:r>
            <a:r>
              <a:rPr sz="1600" dirty="0">
                <a:latin typeface="ＭＳ Ｐゴシック 見出し"/>
                <a:cs typeface="Calibri"/>
              </a:rPr>
              <a:t>50,000</a:t>
            </a:r>
            <a:r>
              <a:rPr sz="1600" dirty="0">
                <a:latin typeface="ＭＳ Ｐゴシック 見出し"/>
                <a:cs typeface="MS UI Gothic"/>
              </a:rPr>
              <a:t>円】</a:t>
            </a:r>
          </a:p>
          <a:p>
            <a:pPr marL="193675">
              <a:lnSpc>
                <a:spcPct val="100000"/>
              </a:lnSpc>
              <a:spcBef>
                <a:spcPts val="60"/>
              </a:spcBef>
            </a:pPr>
            <a:r>
              <a:rPr sz="1600" dirty="0">
                <a:latin typeface="ＭＳ Ｐゴシック 見出し"/>
                <a:cs typeface="MS UI Gothic"/>
              </a:rPr>
              <a:t>広告</a:t>
            </a:r>
            <a:r>
              <a:rPr sz="1600" spc="220" dirty="0">
                <a:latin typeface="ＭＳ Ｐゴシック 見出し"/>
                <a:cs typeface="MS UI Gothic"/>
              </a:rPr>
              <a:t>サ</a:t>
            </a:r>
            <a:r>
              <a:rPr sz="1600" spc="120" dirty="0">
                <a:latin typeface="ＭＳ Ｐゴシック 見出し"/>
                <a:cs typeface="MS UI Gothic"/>
              </a:rPr>
              <a:t>イ</a:t>
            </a:r>
            <a:r>
              <a:rPr sz="1600" spc="175" dirty="0">
                <a:latin typeface="ＭＳ Ｐゴシック 見出し"/>
                <a:cs typeface="MS UI Gothic"/>
              </a:rPr>
              <a:t>ズ</a:t>
            </a:r>
            <a:r>
              <a:rPr sz="1600" spc="-15" dirty="0">
                <a:latin typeface="ＭＳ Ｐゴシック 見出し"/>
                <a:cs typeface="MS UI Gothic"/>
              </a:rPr>
              <a:t>：</a:t>
            </a:r>
            <a:r>
              <a:rPr sz="1600" spc="85" dirty="0">
                <a:latin typeface="ＭＳ Ｐゴシック 見出し"/>
                <a:cs typeface="MS UI Gothic"/>
              </a:rPr>
              <a:t>タ</a:t>
            </a:r>
            <a:r>
              <a:rPr sz="1600" spc="155" dirty="0">
                <a:latin typeface="ＭＳ Ｐゴシック 見出し"/>
                <a:cs typeface="MS UI Gothic"/>
              </a:rPr>
              <a:t>テ</a:t>
            </a:r>
            <a:r>
              <a:rPr sz="1600" dirty="0">
                <a:latin typeface="ＭＳ Ｐゴシック 見出し"/>
                <a:cs typeface="Arial MT"/>
              </a:rPr>
              <a:t>600</a:t>
            </a:r>
            <a:r>
              <a:rPr sz="1600" spc="8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sz="1600" dirty="0">
                <a:latin typeface="ＭＳ Ｐゴシック 見出し"/>
                <a:cs typeface="MS UI Gothic"/>
              </a:rPr>
              <a:t>×</a:t>
            </a:r>
            <a:r>
              <a:rPr sz="1600" dirty="0">
                <a:latin typeface="ＭＳ Ｐゴシック 見出し"/>
                <a:cs typeface="Arial MT"/>
              </a:rPr>
              <a:t>1</a:t>
            </a:r>
            <a:r>
              <a:rPr lang="en-US" sz="1600" dirty="0">
                <a:latin typeface="ＭＳ Ｐゴシック 見出し"/>
                <a:cs typeface="Arial MT"/>
              </a:rPr>
              <a:t>,</a:t>
            </a:r>
            <a:r>
              <a:rPr sz="1600" dirty="0">
                <a:latin typeface="ＭＳ Ｐゴシック 見出し"/>
                <a:cs typeface="Arial MT"/>
              </a:rPr>
              <a:t>200</a:t>
            </a:r>
            <a:r>
              <a:rPr sz="1600" spc="7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lang="ja-JP" altLang="en-US" sz="1600" spc="190" dirty="0">
                <a:latin typeface="ＭＳ Ｐゴシック 見出し"/>
                <a:cs typeface="MS UI Gothic"/>
              </a:rPr>
              <a:t>（予定）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58" name="object 44"/>
          <p:cNvSpPr txBox="1"/>
          <p:nvPr/>
        </p:nvSpPr>
        <p:spPr>
          <a:xfrm>
            <a:off x="584707" y="2255079"/>
            <a:ext cx="4432046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20" dirty="0">
                <a:latin typeface="ＭＳ Ｐゴシック 見出し"/>
                <a:cs typeface="MS UI Gothic"/>
              </a:rPr>
              <a:t>【野外</a:t>
            </a:r>
            <a:r>
              <a:rPr sz="1600" spc="165" dirty="0">
                <a:latin typeface="ＭＳ Ｐゴシック 見出し"/>
                <a:cs typeface="MS UI Gothic"/>
              </a:rPr>
              <a:t>ス</a:t>
            </a:r>
            <a:r>
              <a:rPr sz="1600" spc="170" dirty="0">
                <a:latin typeface="ＭＳ Ｐゴシック 見出し"/>
                <a:cs typeface="MS UI Gothic"/>
              </a:rPr>
              <a:t>テ</a:t>
            </a:r>
            <a:r>
              <a:rPr sz="1600" spc="19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10" dirty="0">
                <a:latin typeface="ＭＳ Ｐゴシック 見出し"/>
                <a:cs typeface="MS UI Gothic"/>
              </a:rPr>
              <a:t> </a:t>
            </a:r>
            <a:r>
              <a:rPr sz="1600" spc="155" dirty="0">
                <a:latin typeface="ＭＳ Ｐゴシック 見出し"/>
                <a:cs typeface="MS UI Gothic"/>
              </a:rPr>
              <a:t>フ</a:t>
            </a:r>
            <a:r>
              <a:rPr sz="1600" spc="215" dirty="0">
                <a:latin typeface="ＭＳ Ｐゴシック 見出し"/>
                <a:cs typeface="MS UI Gothic"/>
              </a:rPr>
              <a:t>リ</a:t>
            </a:r>
            <a:r>
              <a:rPr sz="1600" spc="190" dirty="0">
                <a:latin typeface="ＭＳ Ｐゴシック 見出し"/>
                <a:cs typeface="MS UI Gothic"/>
              </a:rPr>
              <a:t>ー</a:t>
            </a:r>
            <a:r>
              <a:rPr sz="1600" spc="10" dirty="0">
                <a:latin typeface="ＭＳ Ｐゴシック 見出し"/>
                <a:cs typeface="MS UI Gothic"/>
              </a:rPr>
              <a:t>広</a:t>
            </a:r>
            <a:r>
              <a:rPr sz="1600" spc="20" dirty="0">
                <a:latin typeface="ＭＳ Ｐゴシック 見出し"/>
                <a:cs typeface="MS UI Gothic"/>
              </a:rPr>
              <a:t>告枠</a:t>
            </a:r>
            <a:r>
              <a:rPr sz="1600" spc="135" dirty="0">
                <a:latin typeface="ＭＳ Ｐゴシック 見出し"/>
                <a:cs typeface="MS UI Gothic"/>
              </a:rPr>
              <a:t>イ</a:t>
            </a:r>
            <a:r>
              <a:rPr sz="1600" spc="55" dirty="0">
                <a:latin typeface="ＭＳ Ｐゴシック 見出し"/>
                <a:cs typeface="MS UI Gothic"/>
              </a:rPr>
              <a:t>メ</a:t>
            </a:r>
            <a:r>
              <a:rPr sz="1600" spc="18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10" dirty="0">
                <a:latin typeface="ＭＳ Ｐゴシック 見出し"/>
                <a:cs typeface="MS UI Gothic"/>
              </a:rPr>
              <a:t> </a:t>
            </a:r>
            <a:r>
              <a:rPr sz="1600" dirty="0">
                <a:latin typeface="ＭＳ Ｐゴシック 見出し"/>
                <a:cs typeface="Calibri"/>
              </a:rPr>
              <a:t>70,000</a:t>
            </a:r>
            <a:r>
              <a:rPr sz="1600" dirty="0">
                <a:latin typeface="ＭＳ Ｐゴシック 見出し"/>
                <a:cs typeface="MS UI Gothic"/>
              </a:rPr>
              <a:t>円】</a:t>
            </a:r>
          </a:p>
          <a:p>
            <a:pPr marL="114300">
              <a:lnSpc>
                <a:spcPct val="100000"/>
              </a:lnSpc>
              <a:spcBef>
                <a:spcPts val="60"/>
              </a:spcBef>
            </a:pPr>
            <a:r>
              <a:rPr sz="1600" dirty="0">
                <a:latin typeface="ＭＳ Ｐゴシック 見出し"/>
                <a:cs typeface="MS UI Gothic"/>
              </a:rPr>
              <a:t>広告</a:t>
            </a:r>
            <a:r>
              <a:rPr sz="1600" spc="220" dirty="0">
                <a:latin typeface="ＭＳ Ｐゴシック 見出し"/>
                <a:cs typeface="MS UI Gothic"/>
              </a:rPr>
              <a:t>サ</a:t>
            </a:r>
            <a:r>
              <a:rPr sz="1600" spc="120" dirty="0">
                <a:latin typeface="ＭＳ Ｐゴシック 見出し"/>
                <a:cs typeface="MS UI Gothic"/>
              </a:rPr>
              <a:t>イ</a:t>
            </a:r>
            <a:r>
              <a:rPr sz="1600" spc="175" dirty="0">
                <a:latin typeface="ＭＳ Ｐゴシック 見出し"/>
                <a:cs typeface="MS UI Gothic"/>
              </a:rPr>
              <a:t>ズ</a:t>
            </a:r>
            <a:r>
              <a:rPr sz="1600" spc="-15" dirty="0">
                <a:latin typeface="ＭＳ Ｐゴシック 見出し"/>
                <a:cs typeface="MS UI Gothic"/>
              </a:rPr>
              <a:t>：</a:t>
            </a:r>
            <a:r>
              <a:rPr sz="1600" spc="85" dirty="0">
                <a:latin typeface="ＭＳ Ｐゴシック 見出し"/>
                <a:cs typeface="MS UI Gothic"/>
              </a:rPr>
              <a:t>タ</a:t>
            </a:r>
            <a:r>
              <a:rPr sz="1600" spc="155" dirty="0">
                <a:latin typeface="ＭＳ Ｐゴシック 見出し"/>
                <a:cs typeface="MS UI Gothic"/>
              </a:rPr>
              <a:t>テ</a:t>
            </a:r>
            <a:r>
              <a:rPr sz="1600" dirty="0">
                <a:latin typeface="ＭＳ Ｐゴシック 見出し"/>
                <a:cs typeface="Arial MT"/>
              </a:rPr>
              <a:t>600</a:t>
            </a:r>
            <a:r>
              <a:rPr sz="1600" spc="8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sz="1600" dirty="0">
                <a:latin typeface="ＭＳ Ｐゴシック 見出し"/>
                <a:cs typeface="MS UI Gothic"/>
              </a:rPr>
              <a:t>×</a:t>
            </a:r>
            <a:r>
              <a:rPr sz="1600" dirty="0">
                <a:latin typeface="ＭＳ Ｐゴシック 見出し"/>
                <a:cs typeface="Arial MT"/>
              </a:rPr>
              <a:t>1</a:t>
            </a:r>
            <a:r>
              <a:rPr lang="en-US" sz="1600" dirty="0">
                <a:latin typeface="ＭＳ Ｐゴシック 見出し"/>
                <a:cs typeface="Arial MT"/>
              </a:rPr>
              <a:t>,</a:t>
            </a:r>
            <a:r>
              <a:rPr sz="1600" dirty="0">
                <a:latin typeface="ＭＳ Ｐゴシック 見出し"/>
                <a:cs typeface="Arial MT"/>
              </a:rPr>
              <a:t>200</a:t>
            </a:r>
            <a:r>
              <a:rPr sz="1600" spc="7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lang="ja-JP" altLang="en-US" sz="1600" spc="190" dirty="0">
                <a:latin typeface="ＭＳ Ｐゴシック 見出し"/>
                <a:cs typeface="MS UI Gothic"/>
              </a:rPr>
              <a:t>（予定）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77987" y="1155700"/>
            <a:ext cx="6495485" cy="614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  <a:spcBef>
                <a:spcPts val="1135"/>
              </a:spcBef>
            </a:pPr>
            <a:r>
              <a:rPr lang="en-US" altLang="ja-JP" sz="1200" spc="-5" dirty="0">
                <a:latin typeface="ＭＳ Ｐゴシック 見出し"/>
                <a:cs typeface="MS Gothic"/>
              </a:rPr>
              <a:t>※</a:t>
            </a:r>
            <a:r>
              <a:rPr lang="en-US" altLang="ja-JP" sz="1200" spc="-5" dirty="0">
                <a:latin typeface="ＭＳ Ｐゴシック 見出し"/>
                <a:cs typeface="Arial MT"/>
              </a:rPr>
              <a:t>PDF</a:t>
            </a:r>
            <a:r>
              <a:rPr lang="ja-JP" altLang="en-US" sz="1200" spc="95" dirty="0">
                <a:latin typeface="ＭＳ Ｐゴシック 見出し"/>
                <a:cs typeface="MS UI Gothic"/>
              </a:rPr>
              <a:t>で</a:t>
            </a:r>
            <a:r>
              <a:rPr lang="ja-JP" altLang="en-US" sz="1200" spc="30" dirty="0">
                <a:latin typeface="ＭＳ Ｐゴシック 見出し"/>
                <a:cs typeface="MS UI Gothic"/>
              </a:rPr>
              <a:t>も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掲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載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可能</a:t>
            </a:r>
            <a:r>
              <a:rPr lang="ja-JP" altLang="en-US" sz="1200" spc="80" dirty="0">
                <a:latin typeface="ＭＳ Ｐゴシック 見出し"/>
                <a:cs typeface="MS UI Gothic"/>
              </a:rPr>
              <a:t>で</a:t>
            </a:r>
            <a:r>
              <a:rPr lang="ja-JP" altLang="en-US" sz="1200" spc="10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dirty="0">
                <a:latin typeface="ＭＳ Ｐゴシック 見出し"/>
                <a:cs typeface="MS UI Gothic"/>
              </a:rPr>
              <a:t>、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画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質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劣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化</a:t>
            </a:r>
            <a:r>
              <a:rPr lang="ja-JP" altLang="en-US" sz="1200" spc="120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spc="110" dirty="0">
                <a:latin typeface="ＭＳ Ｐゴシック 見出し"/>
                <a:cs typeface="MS UI Gothic"/>
              </a:rPr>
              <a:t>る</a:t>
            </a:r>
            <a:r>
              <a:rPr lang="ja-JP" altLang="en-US" sz="1200" spc="-20" dirty="0">
                <a:latin typeface="ＭＳ Ｐゴシック 見出し"/>
                <a:cs typeface="MS UI Gothic"/>
              </a:rPr>
              <a:t>可</a:t>
            </a:r>
            <a:r>
              <a:rPr lang="ja-JP" altLang="en-US" sz="1200" spc="5" dirty="0">
                <a:latin typeface="ＭＳ Ｐゴシック 見出し"/>
                <a:cs typeface="MS UI Gothic"/>
              </a:rPr>
              <a:t>能</a:t>
            </a:r>
            <a:r>
              <a:rPr lang="ja-JP" altLang="en-US" sz="1200" spc="-10" dirty="0">
                <a:latin typeface="ＭＳ Ｐゴシック 見出し"/>
                <a:cs typeface="MS UI Gothic"/>
              </a:rPr>
              <a:t>性</a:t>
            </a:r>
            <a:r>
              <a:rPr lang="ja-JP" altLang="en-US" sz="1200" spc="165" dirty="0">
                <a:latin typeface="ＭＳ Ｐゴシック 見出し"/>
                <a:cs typeface="MS UI Gothic"/>
              </a:rPr>
              <a:t>が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あ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り</a:t>
            </a:r>
            <a:r>
              <a:rPr lang="ja-JP" altLang="en-US" sz="1200" spc="13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dirty="0">
                <a:latin typeface="ＭＳ Ｐゴシック 見出し"/>
                <a:cs typeface="MS UI Gothic"/>
              </a:rPr>
              <a:t>。</a:t>
            </a:r>
          </a:p>
          <a:p>
            <a:pPr marL="12700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Gothic"/>
              </a:rPr>
              <a:t>※</a:t>
            </a:r>
            <a:r>
              <a:rPr lang="ja-JP" altLang="en-US" sz="1200" spc="110" dirty="0">
                <a:latin typeface="ＭＳ Ｐゴシック 見出し"/>
                <a:cs typeface="MS UI Gothic"/>
              </a:rPr>
              <a:t>レ</a:t>
            </a:r>
            <a:r>
              <a:rPr lang="ja-JP" altLang="en-US" sz="1200" spc="95" dirty="0">
                <a:latin typeface="ＭＳ Ｐゴシック 見出し"/>
                <a:cs typeface="MS UI Gothic"/>
              </a:rPr>
              <a:t>イ</a:t>
            </a:r>
            <a:r>
              <a:rPr lang="ja-JP" altLang="en-US" sz="1200" spc="160" dirty="0">
                <a:latin typeface="ＭＳ Ｐゴシック 見出し"/>
                <a:cs typeface="MS UI Gothic"/>
              </a:rPr>
              <a:t>ア</a:t>
            </a:r>
            <a:r>
              <a:rPr lang="ja-JP" altLang="en-US" sz="1200" spc="220" dirty="0">
                <a:latin typeface="ＭＳ Ｐゴシック 見出し"/>
                <a:cs typeface="MS UI Gothic"/>
              </a:rPr>
              <a:t>ウ</a:t>
            </a:r>
            <a:r>
              <a:rPr lang="ja-JP" altLang="en-US" sz="1200" spc="-65" dirty="0">
                <a:latin typeface="ＭＳ Ｐゴシック 見出し"/>
                <a:cs typeface="MS UI Gothic"/>
              </a:rPr>
              <a:t>ト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等</a:t>
            </a:r>
            <a:r>
              <a:rPr lang="ja-JP" altLang="en-US" sz="1200" spc="204" dirty="0">
                <a:latin typeface="ＭＳ Ｐゴシック 見出し"/>
                <a:cs typeface="MS UI Gothic"/>
              </a:rPr>
              <a:t>の</a:t>
            </a:r>
            <a:r>
              <a:rPr lang="ja-JP" altLang="en-US" sz="1200" dirty="0">
                <a:latin typeface="ＭＳ Ｐゴシック 見出し"/>
                <a:cs typeface="MS UI Gothic"/>
              </a:rPr>
              <a:t>都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合</a:t>
            </a:r>
            <a:r>
              <a:rPr lang="ja-JP" altLang="en-US" sz="1200" spc="175" dirty="0">
                <a:latin typeface="ＭＳ Ｐゴシック 見出し"/>
                <a:cs typeface="MS UI Gothic"/>
              </a:rPr>
              <a:t>に</a:t>
            </a:r>
            <a:r>
              <a:rPr lang="ja-JP" altLang="en-US" sz="1200" spc="120" dirty="0">
                <a:latin typeface="ＭＳ Ｐゴシック 見出し"/>
                <a:cs typeface="MS UI Gothic"/>
              </a:rPr>
              <a:t>よ</a:t>
            </a:r>
            <a:r>
              <a:rPr lang="ja-JP" altLang="en-US" sz="1200" spc="130" dirty="0">
                <a:latin typeface="ＭＳ Ｐゴシック 見出し"/>
                <a:cs typeface="MS UI Gothic"/>
              </a:rPr>
              <a:t>り、掲載順等は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調</a:t>
            </a:r>
            <a:r>
              <a:rPr lang="ja-JP" altLang="en-US" sz="1200" dirty="0">
                <a:latin typeface="ＭＳ Ｐゴシック 見出し"/>
                <a:cs typeface="MS UI Gothic"/>
              </a:rPr>
              <a:t>整</a:t>
            </a:r>
            <a:r>
              <a:rPr lang="ja-JP" altLang="en-US" sz="1200" spc="70" dirty="0">
                <a:latin typeface="ＭＳ Ｐゴシック 見出し"/>
                <a:cs typeface="MS UI Gothic"/>
              </a:rPr>
              <a:t>さ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せ</a:t>
            </a:r>
            <a:r>
              <a:rPr lang="ja-JP" altLang="en-US" sz="1200" spc="114" dirty="0">
                <a:latin typeface="ＭＳ Ｐゴシック 見出し"/>
                <a:cs typeface="MS UI Gothic"/>
              </a:rPr>
              <a:t>て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い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た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だ</a:t>
            </a:r>
            <a:r>
              <a:rPr lang="ja-JP" altLang="en-US" sz="1200" spc="105" dirty="0">
                <a:latin typeface="ＭＳ Ｐゴシック 見出し"/>
                <a:cs typeface="MS UI Gothic"/>
              </a:rPr>
              <a:t>き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25" dirty="0">
                <a:latin typeface="ＭＳ Ｐゴシック 見出し"/>
                <a:cs typeface="MS UI Gothic"/>
              </a:rPr>
              <a:t>す。</a:t>
            </a:r>
            <a:endParaRPr lang="ja-JP" altLang="en-US" sz="1200" dirty="0"/>
          </a:p>
        </p:txBody>
      </p:sp>
      <p:sp>
        <p:nvSpPr>
          <p:cNvPr id="63" name="object 31"/>
          <p:cNvSpPr/>
          <p:nvPr/>
        </p:nvSpPr>
        <p:spPr>
          <a:xfrm>
            <a:off x="581667" y="7519913"/>
            <a:ext cx="868680" cy="457149"/>
          </a:xfrm>
          <a:custGeom>
            <a:avLst/>
            <a:gdLst/>
            <a:ahLst/>
            <a:cxnLst/>
            <a:rect l="l" t="t" r="r" b="b"/>
            <a:pathLst>
              <a:path w="868680" h="441959">
                <a:moveTo>
                  <a:pt x="868679" y="441959"/>
                </a:moveTo>
                <a:lnTo>
                  <a:pt x="0" y="441959"/>
                </a:lnTo>
                <a:lnTo>
                  <a:pt x="0" y="0"/>
                </a:lnTo>
                <a:lnTo>
                  <a:pt x="868679" y="0"/>
                </a:lnTo>
                <a:lnTo>
                  <a:pt x="868679" y="441959"/>
                </a:lnTo>
                <a:close/>
              </a:path>
            </a:pathLst>
          </a:custGeom>
          <a:solidFill>
            <a:srgbClr val="5B9AD4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64" name="object 31"/>
          <p:cNvSpPr/>
          <p:nvPr/>
        </p:nvSpPr>
        <p:spPr>
          <a:xfrm>
            <a:off x="581667" y="8002526"/>
            <a:ext cx="868680" cy="457149"/>
          </a:xfrm>
          <a:custGeom>
            <a:avLst/>
            <a:gdLst/>
            <a:ahLst/>
            <a:cxnLst/>
            <a:rect l="l" t="t" r="r" b="b"/>
            <a:pathLst>
              <a:path w="868680" h="441959">
                <a:moveTo>
                  <a:pt x="868679" y="441959"/>
                </a:moveTo>
                <a:lnTo>
                  <a:pt x="0" y="441959"/>
                </a:lnTo>
                <a:lnTo>
                  <a:pt x="0" y="0"/>
                </a:lnTo>
                <a:lnTo>
                  <a:pt x="868679" y="0"/>
                </a:lnTo>
                <a:lnTo>
                  <a:pt x="868679" y="441959"/>
                </a:lnTo>
                <a:close/>
              </a:path>
            </a:pathLst>
          </a:custGeom>
          <a:solidFill>
            <a:srgbClr val="5B9AD4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65" name="object 31"/>
          <p:cNvSpPr/>
          <p:nvPr/>
        </p:nvSpPr>
        <p:spPr>
          <a:xfrm>
            <a:off x="581667" y="7036562"/>
            <a:ext cx="868680" cy="457149"/>
          </a:xfrm>
          <a:custGeom>
            <a:avLst/>
            <a:gdLst/>
            <a:ahLst/>
            <a:cxnLst/>
            <a:rect l="l" t="t" r="r" b="b"/>
            <a:pathLst>
              <a:path w="868680" h="441959">
                <a:moveTo>
                  <a:pt x="868679" y="441959"/>
                </a:moveTo>
                <a:lnTo>
                  <a:pt x="0" y="441959"/>
                </a:lnTo>
                <a:lnTo>
                  <a:pt x="0" y="0"/>
                </a:lnTo>
                <a:lnTo>
                  <a:pt x="868679" y="0"/>
                </a:lnTo>
                <a:lnTo>
                  <a:pt x="868679" y="441959"/>
                </a:lnTo>
                <a:close/>
              </a:path>
            </a:pathLst>
          </a:custGeom>
          <a:solidFill>
            <a:srgbClr val="5B9AD4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latin typeface="ＭＳ Ｐゴシック 見出し"/>
            </a:endParaRPr>
          </a:p>
        </p:txBody>
      </p:sp>
      <p:sp>
        <p:nvSpPr>
          <p:cNvPr id="62" name="object 21"/>
          <p:cNvSpPr/>
          <p:nvPr/>
        </p:nvSpPr>
        <p:spPr>
          <a:xfrm>
            <a:off x="1498281" y="3785510"/>
            <a:ext cx="4411980" cy="612775"/>
          </a:xfrm>
          <a:custGeom>
            <a:avLst/>
            <a:gdLst/>
            <a:ahLst/>
            <a:cxnLst/>
            <a:rect l="l" t="t" r="r" b="b"/>
            <a:pathLst>
              <a:path w="4411980" h="612775">
                <a:moveTo>
                  <a:pt x="54864" y="70104"/>
                </a:moveTo>
                <a:lnTo>
                  <a:pt x="0" y="4571"/>
                </a:lnTo>
                <a:lnTo>
                  <a:pt x="85344" y="0"/>
                </a:lnTo>
                <a:lnTo>
                  <a:pt x="74676" y="24384"/>
                </a:lnTo>
                <a:lnTo>
                  <a:pt x="71628" y="28956"/>
                </a:lnTo>
                <a:lnTo>
                  <a:pt x="100193" y="41147"/>
                </a:lnTo>
                <a:lnTo>
                  <a:pt x="67056" y="41147"/>
                </a:lnTo>
                <a:lnTo>
                  <a:pt x="54864" y="70104"/>
                </a:lnTo>
                <a:close/>
              </a:path>
              <a:path w="4411980" h="612775">
                <a:moveTo>
                  <a:pt x="1304544" y="568452"/>
                </a:moveTo>
                <a:lnTo>
                  <a:pt x="67056" y="41147"/>
                </a:lnTo>
                <a:lnTo>
                  <a:pt x="100193" y="41147"/>
                </a:lnTo>
                <a:lnTo>
                  <a:pt x="1310640" y="557784"/>
                </a:lnTo>
                <a:lnTo>
                  <a:pt x="1304544" y="568452"/>
                </a:lnTo>
                <a:close/>
              </a:path>
              <a:path w="4411980" h="612775">
                <a:moveTo>
                  <a:pt x="2880360" y="612648"/>
                </a:moveTo>
                <a:lnTo>
                  <a:pt x="2875788" y="600456"/>
                </a:lnTo>
                <a:lnTo>
                  <a:pt x="4338828" y="96012"/>
                </a:lnTo>
                <a:lnTo>
                  <a:pt x="4328160" y="65532"/>
                </a:lnTo>
                <a:lnTo>
                  <a:pt x="4411980" y="76200"/>
                </a:lnTo>
                <a:lnTo>
                  <a:pt x="4398264" y="91440"/>
                </a:lnTo>
                <a:lnTo>
                  <a:pt x="4381500" y="108204"/>
                </a:lnTo>
                <a:lnTo>
                  <a:pt x="4341876" y="108204"/>
                </a:lnTo>
                <a:lnTo>
                  <a:pt x="2880360" y="612648"/>
                </a:lnTo>
                <a:close/>
              </a:path>
              <a:path w="4411980" h="612775">
                <a:moveTo>
                  <a:pt x="4352544" y="137160"/>
                </a:moveTo>
                <a:lnTo>
                  <a:pt x="4341876" y="108204"/>
                </a:lnTo>
                <a:lnTo>
                  <a:pt x="4381500" y="108204"/>
                </a:lnTo>
                <a:lnTo>
                  <a:pt x="4352544" y="137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64E5363-C72F-4B11-B863-2B1ECA71B4EB}"/>
              </a:ext>
            </a:extLst>
          </p:cNvPr>
          <p:cNvSpPr/>
          <p:nvPr/>
        </p:nvSpPr>
        <p:spPr>
          <a:xfrm>
            <a:off x="577850" y="3365500"/>
            <a:ext cx="53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F5B4C423-BECF-4720-BFF1-8783C4F7289F}"/>
              </a:ext>
            </a:extLst>
          </p:cNvPr>
          <p:cNvSpPr/>
          <p:nvPr/>
        </p:nvSpPr>
        <p:spPr>
          <a:xfrm>
            <a:off x="577850" y="3670300"/>
            <a:ext cx="53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586E40B7-B752-4F69-8BF6-E7DAD7AD75EC}"/>
              </a:ext>
            </a:extLst>
          </p:cNvPr>
          <p:cNvSpPr/>
          <p:nvPr/>
        </p:nvSpPr>
        <p:spPr>
          <a:xfrm>
            <a:off x="6673850" y="3365500"/>
            <a:ext cx="53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4A430E6D-9F91-4F4E-8CA9-4E8BA61A0F2F}"/>
              </a:ext>
            </a:extLst>
          </p:cNvPr>
          <p:cNvSpPr/>
          <p:nvPr/>
        </p:nvSpPr>
        <p:spPr>
          <a:xfrm>
            <a:off x="6673850" y="3670300"/>
            <a:ext cx="53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667BED4-5469-53FB-7CB9-A20C1E6550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9593" y="3199994"/>
            <a:ext cx="3630500" cy="10165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7E996F9-2E0A-B339-BE9D-DA7CC1474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03" y="5838965"/>
            <a:ext cx="6632893" cy="186170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E8934A84-B2BC-63C1-0CE9-9E2FB9389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53" y="1577614"/>
            <a:ext cx="6631963" cy="186144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409193" y="1531117"/>
            <a:ext cx="6463665" cy="108585"/>
          </a:xfrm>
          <a:custGeom>
            <a:avLst/>
            <a:gdLst/>
            <a:ahLst/>
            <a:cxnLst/>
            <a:rect l="l" t="t" r="r" b="b"/>
            <a:pathLst>
              <a:path w="6463665" h="108584">
                <a:moveTo>
                  <a:pt x="1524" y="0"/>
                </a:moveTo>
                <a:lnTo>
                  <a:pt x="6461760" y="0"/>
                </a:lnTo>
              </a:path>
              <a:path w="6463665" h="108584">
                <a:moveTo>
                  <a:pt x="0" y="0"/>
                </a:moveTo>
                <a:lnTo>
                  <a:pt x="0" y="108204"/>
                </a:lnTo>
              </a:path>
              <a:path w="6463665" h="108584">
                <a:moveTo>
                  <a:pt x="6463284" y="0"/>
                </a:moveTo>
                <a:lnTo>
                  <a:pt x="6463284" y="108204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874258" y="2152910"/>
            <a:ext cx="882650" cy="454659"/>
            <a:chOff x="5881116" y="1940052"/>
            <a:chExt cx="882650" cy="454659"/>
          </a:xfrm>
        </p:grpSpPr>
        <p:sp>
          <p:nvSpPr>
            <p:cNvPr id="16" name="object 16"/>
            <p:cNvSpPr/>
            <p:nvPr/>
          </p:nvSpPr>
          <p:spPr>
            <a:xfrm>
              <a:off x="5887212" y="194614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87020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70203" y="0"/>
                  </a:lnTo>
                  <a:lnTo>
                    <a:pt x="870203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5887212" y="194614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0" y="0"/>
                  </a:moveTo>
                  <a:lnTo>
                    <a:pt x="0" y="441959"/>
                  </a:lnTo>
                  <a:lnTo>
                    <a:pt x="870203" y="441959"/>
                  </a:lnTo>
                  <a:lnTo>
                    <a:pt x="870203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5874258" y="2655830"/>
            <a:ext cx="882650" cy="454659"/>
            <a:chOff x="5881116" y="2442972"/>
            <a:chExt cx="882650" cy="454659"/>
          </a:xfrm>
        </p:grpSpPr>
        <p:sp>
          <p:nvSpPr>
            <p:cNvPr id="19" name="object 19"/>
            <p:cNvSpPr/>
            <p:nvPr/>
          </p:nvSpPr>
          <p:spPr>
            <a:xfrm>
              <a:off x="5887212" y="244906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87020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70203" y="0"/>
                  </a:lnTo>
                  <a:lnTo>
                    <a:pt x="870203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5887212" y="244906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0" y="0"/>
                  </a:moveTo>
                  <a:lnTo>
                    <a:pt x="0" y="441959"/>
                  </a:lnTo>
                  <a:lnTo>
                    <a:pt x="870203" y="441959"/>
                  </a:lnTo>
                  <a:lnTo>
                    <a:pt x="870203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68058" y="597939"/>
            <a:ext cx="5029200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0" dirty="0">
                <a:latin typeface="ＭＳ Ｐゴシック 見出し"/>
                <a:cs typeface="MS UI Gothic"/>
              </a:rPr>
              <a:t>【</a:t>
            </a:r>
            <a:r>
              <a:rPr sz="1600" spc="180" dirty="0">
                <a:latin typeface="ＭＳ Ｐゴシック 見出し"/>
                <a:cs typeface="MS UI Gothic"/>
              </a:rPr>
              <a:t>は</a:t>
            </a:r>
            <a:r>
              <a:rPr sz="1600" spc="165" dirty="0">
                <a:latin typeface="ＭＳ Ｐゴシック 見出し"/>
                <a:cs typeface="MS UI Gothic"/>
              </a:rPr>
              <a:t>い</a:t>
            </a:r>
            <a:r>
              <a:rPr sz="1600" spc="229" dirty="0">
                <a:latin typeface="ＭＳ Ｐゴシック 見出し"/>
                <a:cs typeface="MS UI Gothic"/>
              </a:rPr>
              <a:t>か</a:t>
            </a:r>
            <a:r>
              <a:rPr sz="1600" spc="150" dirty="0">
                <a:latin typeface="ＭＳ Ｐゴシック 見出し"/>
                <a:cs typeface="MS UI Gothic"/>
              </a:rPr>
              <a:t>ら</a:t>
            </a:r>
            <a:r>
              <a:rPr sz="1600" spc="10" dirty="0">
                <a:latin typeface="ＭＳ Ｐゴシック 見出し"/>
                <a:cs typeface="MS UI Gothic"/>
              </a:rPr>
              <a:t>劇場</a:t>
            </a:r>
            <a:r>
              <a:rPr sz="1600" spc="165" dirty="0">
                <a:latin typeface="ＭＳ Ｐゴシック 見出し"/>
                <a:cs typeface="MS UI Gothic"/>
              </a:rPr>
              <a:t>ス</a:t>
            </a:r>
            <a:r>
              <a:rPr sz="1600" spc="170" dirty="0">
                <a:latin typeface="ＭＳ Ｐゴシック 見出し"/>
                <a:cs typeface="MS UI Gothic"/>
              </a:rPr>
              <a:t>テ</a:t>
            </a:r>
            <a:r>
              <a:rPr sz="1600" spc="18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15" dirty="0">
                <a:latin typeface="ＭＳ Ｐゴシック 見出し"/>
                <a:cs typeface="MS UI Gothic"/>
              </a:rPr>
              <a:t> </a:t>
            </a:r>
            <a:r>
              <a:rPr sz="1600" spc="155" dirty="0">
                <a:latin typeface="ＭＳ Ｐゴシック 見出し"/>
                <a:cs typeface="MS UI Gothic"/>
              </a:rPr>
              <a:t>フ</a:t>
            </a:r>
            <a:r>
              <a:rPr sz="1600" spc="215" dirty="0">
                <a:latin typeface="ＭＳ Ｐゴシック 見出し"/>
                <a:cs typeface="MS UI Gothic"/>
              </a:rPr>
              <a:t>リ</a:t>
            </a:r>
            <a:r>
              <a:rPr sz="1600" spc="180" dirty="0">
                <a:latin typeface="ＭＳ Ｐゴシック 見出し"/>
                <a:cs typeface="MS UI Gothic"/>
              </a:rPr>
              <a:t>ー</a:t>
            </a:r>
            <a:r>
              <a:rPr sz="1600" spc="10" dirty="0">
                <a:latin typeface="ＭＳ Ｐゴシック 見出し"/>
                <a:cs typeface="MS UI Gothic"/>
              </a:rPr>
              <a:t>広告</a:t>
            </a:r>
            <a:r>
              <a:rPr sz="1600" spc="20" dirty="0">
                <a:latin typeface="ＭＳ Ｐゴシック 見出し"/>
                <a:cs typeface="MS UI Gothic"/>
              </a:rPr>
              <a:t>枠</a:t>
            </a:r>
            <a:r>
              <a:rPr sz="1600" spc="125" dirty="0">
                <a:latin typeface="ＭＳ Ｐゴシック 見出し"/>
                <a:cs typeface="MS UI Gothic"/>
              </a:rPr>
              <a:t>イ</a:t>
            </a:r>
            <a:r>
              <a:rPr sz="1600" spc="55" dirty="0">
                <a:latin typeface="ＭＳ Ｐゴシック 見出し"/>
                <a:cs typeface="MS UI Gothic"/>
              </a:rPr>
              <a:t>メ</a:t>
            </a:r>
            <a:r>
              <a:rPr sz="1600" spc="180" dirty="0">
                <a:latin typeface="ＭＳ Ｐゴシック 見出し"/>
                <a:cs typeface="MS UI Gothic"/>
              </a:rPr>
              <a:t>ー</a:t>
            </a:r>
            <a:r>
              <a:rPr sz="1600" spc="75" dirty="0">
                <a:latin typeface="ＭＳ Ｐゴシック 見出し"/>
                <a:cs typeface="MS UI Gothic"/>
              </a:rPr>
              <a:t>ジ</a:t>
            </a:r>
            <a:r>
              <a:rPr sz="1600" spc="5" dirty="0">
                <a:latin typeface="ＭＳ Ｐゴシック 見出し"/>
                <a:cs typeface="MS UI Gothic"/>
              </a:rPr>
              <a:t> </a:t>
            </a:r>
            <a:r>
              <a:rPr sz="1600" dirty="0">
                <a:latin typeface="ＭＳ Ｐゴシック 見出し"/>
                <a:cs typeface="Calibri"/>
              </a:rPr>
              <a:t>30,000</a:t>
            </a:r>
            <a:r>
              <a:rPr sz="1600" dirty="0">
                <a:latin typeface="ＭＳ Ｐゴシック 見出し"/>
                <a:cs typeface="MS UI Gothic"/>
              </a:rPr>
              <a:t>円】</a:t>
            </a:r>
          </a:p>
          <a:p>
            <a:pPr marL="114300">
              <a:lnSpc>
                <a:spcPct val="100000"/>
              </a:lnSpc>
              <a:spcBef>
                <a:spcPts val="60"/>
              </a:spcBef>
            </a:pPr>
            <a:r>
              <a:rPr sz="1600" dirty="0">
                <a:latin typeface="ＭＳ Ｐゴシック 見出し"/>
                <a:cs typeface="MS UI Gothic"/>
              </a:rPr>
              <a:t>広告</a:t>
            </a:r>
            <a:r>
              <a:rPr sz="1600" spc="220" dirty="0">
                <a:latin typeface="ＭＳ Ｐゴシック 見出し"/>
                <a:cs typeface="MS UI Gothic"/>
              </a:rPr>
              <a:t>サ</a:t>
            </a:r>
            <a:r>
              <a:rPr sz="1600" spc="120" dirty="0">
                <a:latin typeface="ＭＳ Ｐゴシック 見出し"/>
                <a:cs typeface="MS UI Gothic"/>
              </a:rPr>
              <a:t>イ</a:t>
            </a:r>
            <a:r>
              <a:rPr sz="1600" spc="175" dirty="0">
                <a:latin typeface="ＭＳ Ｐゴシック 見出し"/>
                <a:cs typeface="MS UI Gothic"/>
              </a:rPr>
              <a:t>ズ</a:t>
            </a:r>
            <a:r>
              <a:rPr sz="1600" spc="-15" dirty="0">
                <a:latin typeface="ＭＳ Ｐゴシック 見出し"/>
                <a:cs typeface="MS UI Gothic"/>
              </a:rPr>
              <a:t>：</a:t>
            </a:r>
            <a:r>
              <a:rPr sz="1600" spc="85" dirty="0">
                <a:latin typeface="ＭＳ Ｐゴシック 見出し"/>
                <a:cs typeface="MS UI Gothic"/>
              </a:rPr>
              <a:t>タ</a:t>
            </a:r>
            <a:r>
              <a:rPr sz="1600" spc="155" dirty="0">
                <a:latin typeface="ＭＳ Ｐゴシック 見出し"/>
                <a:cs typeface="MS UI Gothic"/>
              </a:rPr>
              <a:t>テ</a:t>
            </a:r>
            <a:r>
              <a:rPr sz="1600" dirty="0">
                <a:latin typeface="ＭＳ Ｐゴシック 見出し"/>
                <a:cs typeface="Arial MT"/>
              </a:rPr>
              <a:t>600</a:t>
            </a:r>
            <a:r>
              <a:rPr sz="1600" spc="8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sz="1600" dirty="0">
                <a:latin typeface="ＭＳ Ｐゴシック 見出し"/>
                <a:cs typeface="MS UI Gothic"/>
              </a:rPr>
              <a:t>×</a:t>
            </a:r>
            <a:r>
              <a:rPr sz="1600" dirty="0">
                <a:latin typeface="ＭＳ Ｐゴシック 見出し"/>
                <a:cs typeface="Arial MT"/>
              </a:rPr>
              <a:t>1</a:t>
            </a:r>
            <a:r>
              <a:rPr lang="en-US" sz="1600" dirty="0">
                <a:latin typeface="ＭＳ Ｐゴシック 見出し"/>
                <a:cs typeface="Arial MT"/>
              </a:rPr>
              <a:t>,</a:t>
            </a:r>
            <a:r>
              <a:rPr sz="1600" dirty="0">
                <a:latin typeface="ＭＳ Ｐゴシック 見出し"/>
                <a:cs typeface="Arial MT"/>
              </a:rPr>
              <a:t>200</a:t>
            </a:r>
            <a:r>
              <a:rPr sz="1600" spc="7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lang="ja-JP" altLang="en-US" sz="1600" spc="190" dirty="0">
                <a:latin typeface="ＭＳ Ｐゴシック 見出し"/>
                <a:cs typeface="MS UI Gothic"/>
              </a:rPr>
              <a:t>（予定）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82594" y="1260083"/>
            <a:ext cx="981456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ＭＳ Ｐゴシック 見出し"/>
                <a:cs typeface="Calibri"/>
              </a:rPr>
              <a:t>9,</a:t>
            </a:r>
            <a:r>
              <a:rPr sz="1600" spc="-15" dirty="0">
                <a:latin typeface="ＭＳ Ｐゴシック 見出し"/>
                <a:cs typeface="Calibri"/>
              </a:rPr>
              <a:t>0</a:t>
            </a:r>
            <a:r>
              <a:rPr sz="1600" dirty="0">
                <a:latin typeface="ＭＳ Ｐゴシック 見出し"/>
                <a:cs typeface="Calibri"/>
              </a:rPr>
              <a:t>00</a:t>
            </a:r>
            <a:r>
              <a:rPr lang="ja-JP" altLang="en-US" sz="1600" dirty="0">
                <a:latin typeface="ＭＳ Ｐゴシック 見出し"/>
                <a:cs typeface="Calibri"/>
              </a:rPr>
              <a:t>ミリ</a:t>
            </a:r>
            <a:endParaRPr sz="1600" dirty="0">
              <a:latin typeface="ＭＳ Ｐゴシック 見出し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602" y="3484372"/>
            <a:ext cx="183184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80" dirty="0" err="1">
                <a:latin typeface="ＭＳ Ｐゴシック 見出し"/>
                <a:cs typeface="MS UI Gothic"/>
              </a:rPr>
              <a:t>バ</a:t>
            </a:r>
            <a:r>
              <a:rPr sz="1400" spc="185" dirty="0" err="1">
                <a:latin typeface="ＭＳ Ｐゴシック 見出し"/>
                <a:cs typeface="MS UI Gothic"/>
              </a:rPr>
              <a:t>ッ</a:t>
            </a:r>
            <a:r>
              <a:rPr sz="1400" spc="135" dirty="0" err="1">
                <a:latin typeface="ＭＳ Ｐゴシック 見出し"/>
                <a:cs typeface="MS UI Gothic"/>
              </a:rPr>
              <a:t>ク</a:t>
            </a:r>
            <a:r>
              <a:rPr sz="1400" spc="185" dirty="0" err="1">
                <a:latin typeface="ＭＳ Ｐゴシック 見出し"/>
                <a:cs typeface="MS UI Gothic"/>
              </a:rPr>
              <a:t>パ</a:t>
            </a:r>
            <a:r>
              <a:rPr sz="1400" spc="135" dirty="0" err="1">
                <a:latin typeface="ＭＳ Ｐゴシック 見出し"/>
                <a:cs typeface="MS UI Gothic"/>
              </a:rPr>
              <a:t>ネ</a:t>
            </a:r>
            <a:r>
              <a:rPr sz="1400" spc="220" dirty="0" err="1">
                <a:latin typeface="ＭＳ Ｐゴシック 見出し"/>
                <a:cs typeface="MS UI Gothic"/>
              </a:rPr>
              <a:t>ル</a:t>
            </a:r>
            <a:r>
              <a:rPr sz="1400" spc="120" dirty="0" err="1">
                <a:latin typeface="ＭＳ Ｐゴシック 見出し"/>
                <a:cs typeface="MS UI Gothic"/>
              </a:rPr>
              <a:t>イ</a:t>
            </a:r>
            <a:r>
              <a:rPr sz="1400" spc="30" dirty="0" err="1">
                <a:latin typeface="ＭＳ Ｐゴシック 見出し"/>
                <a:cs typeface="MS UI Gothic"/>
              </a:rPr>
              <a:t>メ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spc="75" dirty="0" err="1">
                <a:latin typeface="ＭＳ Ｐゴシック 見出し"/>
                <a:cs typeface="MS UI Gothic"/>
              </a:rPr>
              <a:t>ジ</a:t>
            </a:r>
            <a:endParaRPr sz="1400" dirty="0">
              <a:latin typeface="ＭＳ Ｐゴシック 見出し"/>
              <a:cs typeface="MS UI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45010" y="3620008"/>
            <a:ext cx="2696927" cy="4630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0"/>
              </a:spcBef>
            </a:pPr>
            <a:r>
              <a:rPr sz="1400" spc="170" dirty="0" err="1">
                <a:latin typeface="ＭＳ Ｐゴシック 見出し"/>
                <a:cs typeface="MS UI Gothic"/>
              </a:rPr>
              <a:t>は</a:t>
            </a:r>
            <a:r>
              <a:rPr sz="1400" spc="140" dirty="0" err="1">
                <a:latin typeface="ＭＳ Ｐゴシック 見出し"/>
                <a:cs typeface="MS UI Gothic"/>
              </a:rPr>
              <a:t>い</a:t>
            </a:r>
            <a:r>
              <a:rPr sz="1400" spc="220" dirty="0" err="1">
                <a:latin typeface="ＭＳ Ｐゴシック 見出し"/>
                <a:cs typeface="MS UI Gothic"/>
              </a:rPr>
              <a:t>か</a:t>
            </a:r>
            <a:r>
              <a:rPr sz="1400" spc="135" dirty="0" err="1">
                <a:latin typeface="ＭＳ Ｐゴシック 見出し"/>
                <a:cs typeface="MS UI Gothic"/>
              </a:rPr>
              <a:t>ら</a:t>
            </a:r>
            <a:r>
              <a:rPr sz="1400" dirty="0" err="1">
                <a:latin typeface="ＭＳ Ｐゴシック 見出し"/>
                <a:cs typeface="MS UI Gothic"/>
              </a:rPr>
              <a:t>劇</a:t>
            </a:r>
            <a:r>
              <a:rPr sz="1400" spc="-15" dirty="0" err="1">
                <a:latin typeface="ＭＳ Ｐゴシック 見出し"/>
                <a:cs typeface="MS UI Gothic"/>
              </a:rPr>
              <a:t>場</a:t>
            </a:r>
            <a:r>
              <a:rPr sz="1400" spc="160" dirty="0" err="1">
                <a:latin typeface="ＭＳ Ｐゴシック 見出し"/>
                <a:cs typeface="MS UI Gothic"/>
              </a:rPr>
              <a:t>ス</a:t>
            </a:r>
            <a:r>
              <a:rPr sz="1400" spc="120" dirty="0" err="1">
                <a:latin typeface="ＭＳ Ｐゴシック 見出し"/>
                <a:cs typeface="MS UI Gothic"/>
              </a:rPr>
              <a:t>テ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spc="75" dirty="0" err="1">
                <a:latin typeface="ＭＳ Ｐゴシック 見出し"/>
                <a:cs typeface="MS UI Gothic"/>
              </a:rPr>
              <a:t>ジ</a:t>
            </a:r>
            <a:r>
              <a:rPr sz="1400" spc="130" dirty="0" err="1">
                <a:latin typeface="ＭＳ Ｐゴシック 見出し"/>
                <a:cs typeface="MS UI Gothic"/>
              </a:rPr>
              <a:t>フ</a:t>
            </a:r>
            <a:r>
              <a:rPr sz="1400" spc="190" dirty="0" err="1">
                <a:latin typeface="ＭＳ Ｐゴシック 見出し"/>
                <a:cs typeface="MS UI Gothic"/>
              </a:rPr>
              <a:t>リ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dirty="0" err="1">
                <a:latin typeface="ＭＳ Ｐゴシック 見出し"/>
                <a:cs typeface="MS UI Gothic"/>
              </a:rPr>
              <a:t>広告枠</a:t>
            </a:r>
            <a:endParaRPr lang="en-US" sz="1400" dirty="0">
              <a:latin typeface="ＭＳ Ｐゴシック 見出し"/>
              <a:cs typeface="MS UI Gothic"/>
            </a:endParaRPr>
          </a:p>
          <a:p>
            <a:pPr marL="12700" marR="5080" algn="ctr">
              <a:lnSpc>
                <a:spcPct val="103299"/>
              </a:lnSpc>
              <a:spcBef>
                <a:spcPts val="50"/>
              </a:spcBef>
            </a:pPr>
            <a:r>
              <a:rPr sz="1400" dirty="0">
                <a:latin typeface="ＭＳ Ｐゴシック 見出し"/>
                <a:cs typeface="MS UI Gothic"/>
              </a:rPr>
              <a:t>全</a:t>
            </a:r>
            <a:r>
              <a:rPr sz="1400" dirty="0">
                <a:latin typeface="ＭＳ Ｐゴシック 見出し"/>
                <a:cs typeface="Arial MT"/>
              </a:rPr>
              <a:t>5</a:t>
            </a:r>
            <a:r>
              <a:rPr sz="1400" dirty="0">
                <a:latin typeface="ＭＳ Ｐゴシック 見出し"/>
                <a:cs typeface="MS UI Gothic"/>
              </a:rPr>
              <a:t>箇所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6962173" y="2212736"/>
            <a:ext cx="230832" cy="7759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600" spc="5" dirty="0">
                <a:latin typeface="ＭＳ Ｐゴシック 見出し"/>
                <a:cs typeface="Calibri"/>
              </a:rPr>
              <a:t>2</a:t>
            </a:r>
            <a:r>
              <a:rPr sz="1600" spc="-20" dirty="0">
                <a:latin typeface="ＭＳ Ｐゴシック 見出し"/>
                <a:cs typeface="Calibri"/>
              </a:rPr>
              <a:t>,</a:t>
            </a:r>
            <a:r>
              <a:rPr sz="1600" spc="5" dirty="0">
                <a:latin typeface="ＭＳ Ｐゴシック 見出し"/>
                <a:cs typeface="Calibri"/>
              </a:rPr>
              <a:t>40</a:t>
            </a:r>
            <a:r>
              <a:rPr sz="1600" dirty="0">
                <a:latin typeface="ＭＳ Ｐゴシック 見出し"/>
                <a:cs typeface="Calibri"/>
              </a:rPr>
              <a:t>0</a:t>
            </a:r>
            <a:r>
              <a:rPr lang="ja-JP" altLang="en-US" sz="1600" dirty="0">
                <a:latin typeface="ＭＳ Ｐゴシック 見出し"/>
                <a:cs typeface="Calibri"/>
              </a:rPr>
              <a:t>ミリ</a:t>
            </a:r>
            <a:endParaRPr sz="1600" dirty="0">
              <a:latin typeface="ＭＳ Ｐゴシック 見出し"/>
              <a:cs typeface="Calibri"/>
            </a:endParaRPr>
          </a:p>
        </p:txBody>
      </p:sp>
      <p:grpSp>
        <p:nvGrpSpPr>
          <p:cNvPr id="29" name="object 27">
            <a:extLst>
              <a:ext uri="{FF2B5EF4-FFF2-40B4-BE49-F238E27FC236}">
                <a16:creationId xmlns:a16="http://schemas.microsoft.com/office/drawing/2014/main" id="{E01C6EA5-C99B-EB4C-AECB-6647BB845819}"/>
              </a:ext>
            </a:extLst>
          </p:cNvPr>
          <p:cNvGrpSpPr/>
          <p:nvPr/>
        </p:nvGrpSpPr>
        <p:grpSpPr>
          <a:xfrm>
            <a:off x="501650" y="2451100"/>
            <a:ext cx="881380" cy="434922"/>
            <a:chOff x="579119" y="6748271"/>
            <a:chExt cx="881380" cy="454659"/>
          </a:xfrm>
        </p:grpSpPr>
        <p:sp>
          <p:nvSpPr>
            <p:cNvPr id="30" name="object 28">
              <a:extLst>
                <a:ext uri="{FF2B5EF4-FFF2-40B4-BE49-F238E27FC236}">
                  <a16:creationId xmlns:a16="http://schemas.microsoft.com/office/drawing/2014/main" id="{C088547B-A6E5-DED0-A2F3-9F6F00CD0E01}"/>
                </a:ext>
              </a:extLst>
            </p:cNvPr>
            <p:cNvSpPr/>
            <p:nvPr/>
          </p:nvSpPr>
          <p:spPr>
            <a:xfrm>
              <a:off x="585215" y="675436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60"/>
                  </a:moveTo>
                  <a:lnTo>
                    <a:pt x="0" y="441960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60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31" name="object 29">
              <a:extLst>
                <a:ext uri="{FF2B5EF4-FFF2-40B4-BE49-F238E27FC236}">
                  <a16:creationId xmlns:a16="http://schemas.microsoft.com/office/drawing/2014/main" id="{856E61E7-2362-65BA-365E-46319002B2ED}"/>
                </a:ext>
              </a:extLst>
            </p:cNvPr>
            <p:cNvSpPr/>
            <p:nvPr/>
          </p:nvSpPr>
          <p:spPr>
            <a:xfrm>
              <a:off x="585215" y="675436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60"/>
                  </a:lnTo>
                  <a:lnTo>
                    <a:pt x="868679" y="441960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32" name="object 30">
            <a:extLst>
              <a:ext uri="{FF2B5EF4-FFF2-40B4-BE49-F238E27FC236}">
                <a16:creationId xmlns:a16="http://schemas.microsoft.com/office/drawing/2014/main" id="{E2A41D5F-C899-4038-2A2C-A9AD40A3D347}"/>
              </a:ext>
            </a:extLst>
          </p:cNvPr>
          <p:cNvGrpSpPr/>
          <p:nvPr/>
        </p:nvGrpSpPr>
        <p:grpSpPr>
          <a:xfrm>
            <a:off x="501650" y="1917700"/>
            <a:ext cx="881380" cy="470286"/>
            <a:chOff x="579119" y="6245352"/>
            <a:chExt cx="881380" cy="454659"/>
          </a:xfrm>
        </p:grpSpPr>
        <p:sp>
          <p:nvSpPr>
            <p:cNvPr id="33" name="object 31">
              <a:extLst>
                <a:ext uri="{FF2B5EF4-FFF2-40B4-BE49-F238E27FC236}">
                  <a16:creationId xmlns:a16="http://schemas.microsoft.com/office/drawing/2014/main" id="{B04FDD81-7A26-786B-2C53-90B8ACF3B7F1}"/>
                </a:ext>
              </a:extLst>
            </p:cNvPr>
            <p:cNvSpPr/>
            <p:nvPr/>
          </p:nvSpPr>
          <p:spPr>
            <a:xfrm>
              <a:off x="585215" y="6251448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34" name="object 32">
              <a:extLst>
                <a:ext uri="{FF2B5EF4-FFF2-40B4-BE49-F238E27FC236}">
                  <a16:creationId xmlns:a16="http://schemas.microsoft.com/office/drawing/2014/main" id="{BBF48C9E-ABBA-8142-F10F-5F25E0B8799D}"/>
                </a:ext>
              </a:extLst>
            </p:cNvPr>
            <p:cNvSpPr/>
            <p:nvPr/>
          </p:nvSpPr>
          <p:spPr>
            <a:xfrm>
              <a:off x="585215" y="6251448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59"/>
                  </a:lnTo>
                  <a:lnTo>
                    <a:pt x="868679" y="441959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35" name="object 33">
            <a:extLst>
              <a:ext uri="{FF2B5EF4-FFF2-40B4-BE49-F238E27FC236}">
                <a16:creationId xmlns:a16="http://schemas.microsoft.com/office/drawing/2014/main" id="{82BCDBE2-682F-E4E6-8AB3-D27578B94C99}"/>
              </a:ext>
            </a:extLst>
          </p:cNvPr>
          <p:cNvGrpSpPr/>
          <p:nvPr/>
        </p:nvGrpSpPr>
        <p:grpSpPr>
          <a:xfrm>
            <a:off x="501650" y="2908300"/>
            <a:ext cx="881380" cy="434922"/>
            <a:chOff x="579119" y="7251191"/>
            <a:chExt cx="881380" cy="454659"/>
          </a:xfrm>
        </p:grpSpPr>
        <p:sp>
          <p:nvSpPr>
            <p:cNvPr id="36" name="object 34">
              <a:extLst>
                <a:ext uri="{FF2B5EF4-FFF2-40B4-BE49-F238E27FC236}">
                  <a16:creationId xmlns:a16="http://schemas.microsoft.com/office/drawing/2014/main" id="{AA4BF40F-5EFA-B56A-C7D1-18347CEB4832}"/>
                </a:ext>
              </a:extLst>
            </p:cNvPr>
            <p:cNvSpPr/>
            <p:nvPr/>
          </p:nvSpPr>
          <p:spPr>
            <a:xfrm>
              <a:off x="585215" y="725728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60"/>
                  </a:moveTo>
                  <a:lnTo>
                    <a:pt x="0" y="441960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60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37" name="object 35">
              <a:extLst>
                <a:ext uri="{FF2B5EF4-FFF2-40B4-BE49-F238E27FC236}">
                  <a16:creationId xmlns:a16="http://schemas.microsoft.com/office/drawing/2014/main" id="{E9A3FCA7-6F2D-880D-CFE0-4FED7D47FEDF}"/>
                </a:ext>
              </a:extLst>
            </p:cNvPr>
            <p:cNvSpPr/>
            <p:nvPr/>
          </p:nvSpPr>
          <p:spPr>
            <a:xfrm>
              <a:off x="585215" y="725728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60"/>
                  </a:lnTo>
                  <a:lnTo>
                    <a:pt x="868679" y="441960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32DE2A4-B633-E728-0DC6-7E702B57092D}"/>
              </a:ext>
            </a:extLst>
          </p:cNvPr>
          <p:cNvCxnSpPr/>
          <p:nvPr/>
        </p:nvCxnSpPr>
        <p:spPr>
          <a:xfrm flipH="1" flipV="1">
            <a:off x="1492250" y="2421821"/>
            <a:ext cx="1066800" cy="12644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8705926C-3FD8-EF5F-BF21-A6638F20E2DC}"/>
              </a:ext>
            </a:extLst>
          </p:cNvPr>
          <p:cNvCxnSpPr>
            <a:cxnSpLocks/>
          </p:cNvCxnSpPr>
          <p:nvPr/>
        </p:nvCxnSpPr>
        <p:spPr>
          <a:xfrm flipV="1">
            <a:off x="5380482" y="2661927"/>
            <a:ext cx="405847" cy="1024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ject 24">
            <a:extLst>
              <a:ext uri="{FF2B5EF4-FFF2-40B4-BE49-F238E27FC236}">
                <a16:creationId xmlns:a16="http://schemas.microsoft.com/office/drawing/2014/main" id="{3F3CC2FF-3577-F521-F068-06C5A7A61781}"/>
              </a:ext>
            </a:extLst>
          </p:cNvPr>
          <p:cNvSpPr/>
          <p:nvPr/>
        </p:nvSpPr>
        <p:spPr>
          <a:xfrm>
            <a:off x="6871981" y="1665146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4">
                <a:moveTo>
                  <a:pt x="0" y="0"/>
                </a:moveTo>
                <a:lnTo>
                  <a:pt x="1082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46" name="object 25">
            <a:extLst>
              <a:ext uri="{FF2B5EF4-FFF2-40B4-BE49-F238E27FC236}">
                <a16:creationId xmlns:a16="http://schemas.microsoft.com/office/drawing/2014/main" id="{F291432D-755A-EAEF-EBD8-6DE5D4D0A523}"/>
              </a:ext>
            </a:extLst>
          </p:cNvPr>
          <p:cNvSpPr/>
          <p:nvPr/>
        </p:nvSpPr>
        <p:spPr>
          <a:xfrm>
            <a:off x="6871981" y="1665146"/>
            <a:ext cx="108585" cy="1728470"/>
          </a:xfrm>
          <a:custGeom>
            <a:avLst/>
            <a:gdLst/>
            <a:ahLst/>
            <a:cxnLst/>
            <a:rect l="l" t="t" r="r" b="b"/>
            <a:pathLst>
              <a:path w="108584" h="1728470">
                <a:moveTo>
                  <a:pt x="0" y="1728215"/>
                </a:moveTo>
                <a:lnTo>
                  <a:pt x="108204" y="1728215"/>
                </a:lnTo>
              </a:path>
              <a:path w="108584" h="1728470">
                <a:moveTo>
                  <a:pt x="108204" y="0"/>
                </a:moveTo>
                <a:lnTo>
                  <a:pt x="108204" y="172821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48" name="object 6">
            <a:extLst>
              <a:ext uri="{FF2B5EF4-FFF2-40B4-BE49-F238E27FC236}">
                <a16:creationId xmlns:a16="http://schemas.microsoft.com/office/drawing/2014/main" id="{AEA793CB-213E-5716-1625-E9D424B19E18}"/>
              </a:ext>
            </a:extLst>
          </p:cNvPr>
          <p:cNvSpPr/>
          <p:nvPr/>
        </p:nvSpPr>
        <p:spPr>
          <a:xfrm>
            <a:off x="409193" y="5722117"/>
            <a:ext cx="6463665" cy="108585"/>
          </a:xfrm>
          <a:custGeom>
            <a:avLst/>
            <a:gdLst/>
            <a:ahLst/>
            <a:cxnLst/>
            <a:rect l="l" t="t" r="r" b="b"/>
            <a:pathLst>
              <a:path w="6463665" h="108584">
                <a:moveTo>
                  <a:pt x="1524" y="0"/>
                </a:moveTo>
                <a:lnTo>
                  <a:pt x="6461760" y="0"/>
                </a:lnTo>
              </a:path>
              <a:path w="6463665" h="108584">
                <a:moveTo>
                  <a:pt x="0" y="0"/>
                </a:moveTo>
                <a:lnTo>
                  <a:pt x="0" y="108204"/>
                </a:lnTo>
              </a:path>
              <a:path w="6463665" h="108584">
                <a:moveTo>
                  <a:pt x="6463284" y="0"/>
                </a:moveTo>
                <a:lnTo>
                  <a:pt x="6463284" y="108204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grpSp>
        <p:nvGrpSpPr>
          <p:cNvPr id="49" name="object 15">
            <a:extLst>
              <a:ext uri="{FF2B5EF4-FFF2-40B4-BE49-F238E27FC236}">
                <a16:creationId xmlns:a16="http://schemas.microsoft.com/office/drawing/2014/main" id="{20C8E34A-A8EB-83DC-A678-7A80D72A30EE}"/>
              </a:ext>
            </a:extLst>
          </p:cNvPr>
          <p:cNvGrpSpPr/>
          <p:nvPr/>
        </p:nvGrpSpPr>
        <p:grpSpPr>
          <a:xfrm>
            <a:off x="5874258" y="6343910"/>
            <a:ext cx="882650" cy="454659"/>
            <a:chOff x="5881116" y="1940052"/>
            <a:chExt cx="882650" cy="454659"/>
          </a:xfrm>
        </p:grpSpPr>
        <p:sp>
          <p:nvSpPr>
            <p:cNvPr id="50" name="object 16">
              <a:extLst>
                <a:ext uri="{FF2B5EF4-FFF2-40B4-BE49-F238E27FC236}">
                  <a16:creationId xmlns:a16="http://schemas.microsoft.com/office/drawing/2014/main" id="{4CCC8B4A-F493-771C-7604-3450155BACFB}"/>
                </a:ext>
              </a:extLst>
            </p:cNvPr>
            <p:cNvSpPr/>
            <p:nvPr/>
          </p:nvSpPr>
          <p:spPr>
            <a:xfrm>
              <a:off x="5887212" y="194614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87020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70203" y="0"/>
                  </a:lnTo>
                  <a:lnTo>
                    <a:pt x="870203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51" name="object 17">
              <a:extLst>
                <a:ext uri="{FF2B5EF4-FFF2-40B4-BE49-F238E27FC236}">
                  <a16:creationId xmlns:a16="http://schemas.microsoft.com/office/drawing/2014/main" id="{7560F761-F5B4-2C25-D879-9DED470D1F6C}"/>
                </a:ext>
              </a:extLst>
            </p:cNvPr>
            <p:cNvSpPr/>
            <p:nvPr/>
          </p:nvSpPr>
          <p:spPr>
            <a:xfrm>
              <a:off x="5887212" y="194614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0" y="0"/>
                  </a:moveTo>
                  <a:lnTo>
                    <a:pt x="0" y="441959"/>
                  </a:lnTo>
                  <a:lnTo>
                    <a:pt x="870203" y="441959"/>
                  </a:lnTo>
                  <a:lnTo>
                    <a:pt x="870203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52" name="object 18">
            <a:extLst>
              <a:ext uri="{FF2B5EF4-FFF2-40B4-BE49-F238E27FC236}">
                <a16:creationId xmlns:a16="http://schemas.microsoft.com/office/drawing/2014/main" id="{1F9A3617-79FF-501E-4C91-37731D9FC1CC}"/>
              </a:ext>
            </a:extLst>
          </p:cNvPr>
          <p:cNvGrpSpPr/>
          <p:nvPr/>
        </p:nvGrpSpPr>
        <p:grpSpPr>
          <a:xfrm>
            <a:off x="5874258" y="6846830"/>
            <a:ext cx="882650" cy="454659"/>
            <a:chOff x="5881116" y="2442972"/>
            <a:chExt cx="882650" cy="454659"/>
          </a:xfrm>
        </p:grpSpPr>
        <p:sp>
          <p:nvSpPr>
            <p:cNvPr id="53" name="object 19">
              <a:extLst>
                <a:ext uri="{FF2B5EF4-FFF2-40B4-BE49-F238E27FC236}">
                  <a16:creationId xmlns:a16="http://schemas.microsoft.com/office/drawing/2014/main" id="{7B050194-A953-A962-6048-C08ABE1DFB54}"/>
                </a:ext>
              </a:extLst>
            </p:cNvPr>
            <p:cNvSpPr/>
            <p:nvPr/>
          </p:nvSpPr>
          <p:spPr>
            <a:xfrm>
              <a:off x="5887212" y="244906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87020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70203" y="0"/>
                  </a:lnTo>
                  <a:lnTo>
                    <a:pt x="870203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54" name="object 20">
              <a:extLst>
                <a:ext uri="{FF2B5EF4-FFF2-40B4-BE49-F238E27FC236}">
                  <a16:creationId xmlns:a16="http://schemas.microsoft.com/office/drawing/2014/main" id="{4C5AA5AD-352D-1904-F484-F45D697AE8F1}"/>
                </a:ext>
              </a:extLst>
            </p:cNvPr>
            <p:cNvSpPr/>
            <p:nvPr/>
          </p:nvSpPr>
          <p:spPr>
            <a:xfrm>
              <a:off x="5887212" y="2449068"/>
              <a:ext cx="870585" cy="441959"/>
            </a:xfrm>
            <a:custGeom>
              <a:avLst/>
              <a:gdLst/>
              <a:ahLst/>
              <a:cxnLst/>
              <a:rect l="l" t="t" r="r" b="b"/>
              <a:pathLst>
                <a:path w="870584" h="441960">
                  <a:moveTo>
                    <a:pt x="0" y="0"/>
                  </a:moveTo>
                  <a:lnTo>
                    <a:pt x="0" y="441959"/>
                  </a:lnTo>
                  <a:lnTo>
                    <a:pt x="870203" y="441959"/>
                  </a:lnTo>
                  <a:lnTo>
                    <a:pt x="870203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sp>
        <p:nvSpPr>
          <p:cNvPr id="55" name="object 21">
            <a:extLst>
              <a:ext uri="{FF2B5EF4-FFF2-40B4-BE49-F238E27FC236}">
                <a16:creationId xmlns:a16="http://schemas.microsoft.com/office/drawing/2014/main" id="{6DFDCAF9-5824-8312-8129-0D9F5592AD62}"/>
              </a:ext>
            </a:extLst>
          </p:cNvPr>
          <p:cNvSpPr txBox="1"/>
          <p:nvPr/>
        </p:nvSpPr>
        <p:spPr>
          <a:xfrm>
            <a:off x="368058" y="4788952"/>
            <a:ext cx="5208479" cy="518091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+mn-ea"/>
              </a:rPr>
              <a:t>【</a:t>
            </a:r>
            <a:r>
              <a:rPr lang="ja-JP" altLang="en-US" sz="1600" dirty="0">
                <a:latin typeface="+mn-ea"/>
              </a:rPr>
              <a:t>野球場</a:t>
            </a:r>
            <a:r>
              <a:rPr sz="1600" dirty="0" err="1">
                <a:latin typeface="+mn-ea"/>
              </a:rPr>
              <a:t>ステージ</a:t>
            </a:r>
            <a:r>
              <a:rPr sz="1600" dirty="0">
                <a:latin typeface="+mn-ea"/>
              </a:rPr>
              <a:t> </a:t>
            </a:r>
            <a:r>
              <a:rPr sz="1600" dirty="0" err="1">
                <a:latin typeface="+mn-ea"/>
              </a:rPr>
              <a:t>フリー広告枠イメージ</a:t>
            </a:r>
            <a:r>
              <a:rPr sz="1600" dirty="0">
                <a:latin typeface="+mn-ea"/>
              </a:rPr>
              <a:t> </a:t>
            </a:r>
            <a:r>
              <a:rPr lang="en-US" altLang="ja-JP" sz="1600" dirty="0"/>
              <a:t>3</a:t>
            </a:r>
            <a:r>
              <a:rPr sz="1600" dirty="0"/>
              <a:t>0,000</a:t>
            </a:r>
            <a:r>
              <a:rPr sz="1600" dirty="0">
                <a:latin typeface="ＭＳ Ｐゴシック 見出し"/>
                <a:cs typeface="MS UI Gothic"/>
              </a:rPr>
              <a:t>円】</a:t>
            </a:r>
          </a:p>
          <a:p>
            <a:pPr marL="114300">
              <a:lnSpc>
                <a:spcPct val="100000"/>
              </a:lnSpc>
              <a:spcBef>
                <a:spcPts val="60"/>
              </a:spcBef>
            </a:pPr>
            <a:r>
              <a:rPr lang="ja-JP" altLang="en-US" sz="1600" dirty="0">
                <a:latin typeface="ＭＳ Ｐゴシック 見出し"/>
                <a:cs typeface="MS UI Gothic"/>
              </a:rPr>
              <a:t> </a:t>
            </a:r>
            <a:r>
              <a:rPr sz="1600" dirty="0">
                <a:latin typeface="ＭＳ Ｐゴシック 見出し"/>
                <a:cs typeface="MS UI Gothic"/>
              </a:rPr>
              <a:t>広告</a:t>
            </a:r>
            <a:r>
              <a:rPr sz="1600" spc="220" dirty="0">
                <a:latin typeface="ＭＳ Ｐゴシック 見出し"/>
                <a:cs typeface="MS UI Gothic"/>
              </a:rPr>
              <a:t>サ</a:t>
            </a:r>
            <a:r>
              <a:rPr sz="1600" spc="120" dirty="0">
                <a:latin typeface="ＭＳ Ｐゴシック 見出し"/>
                <a:cs typeface="MS UI Gothic"/>
              </a:rPr>
              <a:t>イ</a:t>
            </a:r>
            <a:r>
              <a:rPr sz="1600" spc="175" dirty="0">
                <a:latin typeface="ＭＳ Ｐゴシック 見出し"/>
                <a:cs typeface="MS UI Gothic"/>
              </a:rPr>
              <a:t>ズ</a:t>
            </a:r>
            <a:r>
              <a:rPr sz="1600" spc="-15" dirty="0">
                <a:latin typeface="ＭＳ Ｐゴシック 見出し"/>
                <a:cs typeface="MS UI Gothic"/>
              </a:rPr>
              <a:t>：</a:t>
            </a:r>
            <a:r>
              <a:rPr sz="1600" spc="85" dirty="0">
                <a:latin typeface="ＭＳ Ｐゴシック 見出し"/>
                <a:cs typeface="MS UI Gothic"/>
              </a:rPr>
              <a:t>タ</a:t>
            </a:r>
            <a:r>
              <a:rPr sz="1600" spc="155" dirty="0">
                <a:latin typeface="ＭＳ Ｐゴシック 見出し"/>
                <a:cs typeface="MS UI Gothic"/>
              </a:rPr>
              <a:t>テ</a:t>
            </a:r>
            <a:r>
              <a:rPr sz="1600" dirty="0">
                <a:latin typeface="ＭＳ Ｐゴシック 見出し"/>
                <a:cs typeface="Arial MT"/>
              </a:rPr>
              <a:t>600</a:t>
            </a:r>
            <a:r>
              <a:rPr sz="1600" spc="8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sz="1600" dirty="0">
                <a:latin typeface="ＭＳ Ｐゴシック 見出し"/>
                <a:cs typeface="MS UI Gothic"/>
              </a:rPr>
              <a:t>×</a:t>
            </a:r>
            <a:r>
              <a:rPr sz="1600" dirty="0">
                <a:latin typeface="ＭＳ Ｐゴシック 見出し"/>
                <a:cs typeface="Arial MT"/>
              </a:rPr>
              <a:t>1</a:t>
            </a:r>
            <a:r>
              <a:rPr lang="en-US" sz="1600" dirty="0">
                <a:latin typeface="ＭＳ Ｐゴシック 見出し"/>
                <a:cs typeface="Arial MT"/>
              </a:rPr>
              <a:t>,</a:t>
            </a:r>
            <a:r>
              <a:rPr sz="1600" dirty="0">
                <a:latin typeface="ＭＳ Ｐゴシック 見出し"/>
                <a:cs typeface="Arial MT"/>
              </a:rPr>
              <a:t>200</a:t>
            </a:r>
            <a:r>
              <a:rPr sz="1600" spc="70" dirty="0">
                <a:latin typeface="ＭＳ Ｐゴシック 見出し"/>
                <a:cs typeface="MS UI Gothic"/>
              </a:rPr>
              <a:t>ミ</a:t>
            </a:r>
            <a:r>
              <a:rPr sz="1600" spc="190" dirty="0">
                <a:latin typeface="ＭＳ Ｐゴシック 見出し"/>
                <a:cs typeface="MS UI Gothic"/>
              </a:rPr>
              <a:t>リ</a:t>
            </a:r>
            <a:r>
              <a:rPr lang="ja-JP" altLang="en-US" sz="1600" spc="190" dirty="0">
                <a:latin typeface="ＭＳ Ｐゴシック 見出し"/>
                <a:cs typeface="MS UI Gothic"/>
              </a:rPr>
              <a:t>（予定）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56" name="object 22">
            <a:extLst>
              <a:ext uri="{FF2B5EF4-FFF2-40B4-BE49-F238E27FC236}">
                <a16:creationId xmlns:a16="http://schemas.microsoft.com/office/drawing/2014/main" id="{9DD2BFDC-7E6A-DED0-F349-146A2DA9190B}"/>
              </a:ext>
            </a:extLst>
          </p:cNvPr>
          <p:cNvSpPr txBox="1"/>
          <p:nvPr/>
        </p:nvSpPr>
        <p:spPr>
          <a:xfrm>
            <a:off x="3374008" y="5468409"/>
            <a:ext cx="124244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ＭＳ Ｐゴシック 見出し"/>
                <a:cs typeface="Calibri"/>
              </a:rPr>
              <a:t>9,</a:t>
            </a:r>
            <a:r>
              <a:rPr sz="1600" spc="-15" dirty="0">
                <a:latin typeface="ＭＳ Ｐゴシック 見出し"/>
                <a:cs typeface="Calibri"/>
              </a:rPr>
              <a:t>0</a:t>
            </a:r>
            <a:r>
              <a:rPr sz="1600" dirty="0">
                <a:latin typeface="ＭＳ Ｐゴシック 見出し"/>
                <a:cs typeface="Calibri"/>
              </a:rPr>
              <a:t>00</a:t>
            </a:r>
            <a:r>
              <a:rPr lang="ja-JP" altLang="en-US" sz="1600" dirty="0">
                <a:latin typeface="ＭＳ Ｐゴシック 見出し"/>
                <a:cs typeface="Calibri"/>
              </a:rPr>
              <a:t>ミリ</a:t>
            </a:r>
            <a:endParaRPr sz="1600" dirty="0">
              <a:latin typeface="ＭＳ Ｐゴシック 見出し"/>
              <a:cs typeface="Calibri"/>
            </a:endParaRPr>
          </a:p>
        </p:txBody>
      </p:sp>
      <p:sp>
        <p:nvSpPr>
          <p:cNvPr id="57" name="object 23">
            <a:extLst>
              <a:ext uri="{FF2B5EF4-FFF2-40B4-BE49-F238E27FC236}">
                <a16:creationId xmlns:a16="http://schemas.microsoft.com/office/drawing/2014/main" id="{4B0543AE-A00B-2C32-B86E-6C0FC4A23AB3}"/>
              </a:ext>
            </a:extLst>
          </p:cNvPr>
          <p:cNvSpPr txBox="1"/>
          <p:nvPr/>
        </p:nvSpPr>
        <p:spPr>
          <a:xfrm>
            <a:off x="454422" y="7641081"/>
            <a:ext cx="198424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80" dirty="0" err="1">
                <a:latin typeface="ＭＳ Ｐゴシック 見出し"/>
                <a:cs typeface="MS UI Gothic"/>
              </a:rPr>
              <a:t>バ</a:t>
            </a:r>
            <a:r>
              <a:rPr sz="1400" spc="185" dirty="0" err="1">
                <a:latin typeface="ＭＳ Ｐゴシック 見出し"/>
                <a:cs typeface="MS UI Gothic"/>
              </a:rPr>
              <a:t>ッ</a:t>
            </a:r>
            <a:r>
              <a:rPr sz="1400" spc="135" dirty="0" err="1">
                <a:latin typeface="ＭＳ Ｐゴシック 見出し"/>
                <a:cs typeface="MS UI Gothic"/>
              </a:rPr>
              <a:t>ク</a:t>
            </a:r>
            <a:r>
              <a:rPr sz="1400" spc="185" dirty="0" err="1">
                <a:latin typeface="ＭＳ Ｐゴシック 見出し"/>
                <a:cs typeface="MS UI Gothic"/>
              </a:rPr>
              <a:t>パ</a:t>
            </a:r>
            <a:r>
              <a:rPr sz="1400" spc="135" dirty="0" err="1">
                <a:latin typeface="ＭＳ Ｐゴシック 見出し"/>
                <a:cs typeface="MS UI Gothic"/>
              </a:rPr>
              <a:t>ネ</a:t>
            </a:r>
            <a:r>
              <a:rPr sz="1400" spc="220" dirty="0" err="1">
                <a:latin typeface="ＭＳ Ｐゴシック 見出し"/>
                <a:cs typeface="MS UI Gothic"/>
              </a:rPr>
              <a:t>ル</a:t>
            </a:r>
            <a:r>
              <a:rPr sz="1400" spc="120" dirty="0" err="1">
                <a:latin typeface="ＭＳ Ｐゴシック 見出し"/>
                <a:cs typeface="MS UI Gothic"/>
              </a:rPr>
              <a:t>イ</a:t>
            </a:r>
            <a:r>
              <a:rPr sz="1400" spc="30" dirty="0" err="1">
                <a:latin typeface="ＭＳ Ｐゴシック 見出し"/>
                <a:cs typeface="MS UI Gothic"/>
              </a:rPr>
              <a:t>メ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spc="75" dirty="0" err="1">
                <a:latin typeface="ＭＳ Ｐゴシック 見出し"/>
                <a:cs typeface="MS UI Gothic"/>
              </a:rPr>
              <a:t>ジ</a:t>
            </a:r>
            <a:endParaRPr sz="1400" dirty="0">
              <a:latin typeface="ＭＳ Ｐゴシック 見出し"/>
              <a:cs typeface="MS UI Gothic"/>
            </a:endParaRPr>
          </a:p>
        </p:txBody>
      </p:sp>
      <p:sp>
        <p:nvSpPr>
          <p:cNvPr id="58" name="object 24">
            <a:extLst>
              <a:ext uri="{FF2B5EF4-FFF2-40B4-BE49-F238E27FC236}">
                <a16:creationId xmlns:a16="http://schemas.microsoft.com/office/drawing/2014/main" id="{F1663442-BD5E-9FA9-F844-1C369E6314DD}"/>
              </a:ext>
            </a:extLst>
          </p:cNvPr>
          <p:cNvSpPr txBox="1"/>
          <p:nvPr/>
        </p:nvSpPr>
        <p:spPr>
          <a:xfrm>
            <a:off x="2609469" y="7691497"/>
            <a:ext cx="2291080" cy="4630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0"/>
              </a:spcBef>
            </a:pPr>
            <a:r>
              <a:rPr lang="ja-JP" altLang="en-US" sz="1400" spc="170" dirty="0">
                <a:latin typeface="ＭＳ Ｐゴシック 見出し"/>
                <a:cs typeface="MS UI Gothic"/>
              </a:rPr>
              <a:t>野球場</a:t>
            </a:r>
            <a:r>
              <a:rPr sz="1400" spc="160" dirty="0" err="1">
                <a:latin typeface="ＭＳ Ｐゴシック 見出し"/>
                <a:cs typeface="MS UI Gothic"/>
              </a:rPr>
              <a:t>ス</a:t>
            </a:r>
            <a:r>
              <a:rPr sz="1400" spc="120" dirty="0" err="1">
                <a:latin typeface="ＭＳ Ｐゴシック 見出し"/>
                <a:cs typeface="MS UI Gothic"/>
              </a:rPr>
              <a:t>テ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spc="75" dirty="0" err="1">
                <a:latin typeface="ＭＳ Ｐゴシック 見出し"/>
                <a:cs typeface="MS UI Gothic"/>
              </a:rPr>
              <a:t>ジ</a:t>
            </a:r>
            <a:r>
              <a:rPr sz="1400" spc="130" dirty="0" err="1">
                <a:latin typeface="ＭＳ Ｐゴシック 見出し"/>
                <a:cs typeface="MS UI Gothic"/>
              </a:rPr>
              <a:t>フ</a:t>
            </a:r>
            <a:r>
              <a:rPr sz="1400" spc="190" dirty="0" err="1">
                <a:latin typeface="ＭＳ Ｐゴシック 見出し"/>
                <a:cs typeface="MS UI Gothic"/>
              </a:rPr>
              <a:t>リ</a:t>
            </a:r>
            <a:r>
              <a:rPr sz="1400" spc="170" dirty="0" err="1">
                <a:latin typeface="ＭＳ Ｐゴシック 見出し"/>
                <a:cs typeface="MS UI Gothic"/>
              </a:rPr>
              <a:t>ー</a:t>
            </a:r>
            <a:r>
              <a:rPr sz="1400" dirty="0" err="1">
                <a:latin typeface="ＭＳ Ｐゴシック 見出し"/>
                <a:cs typeface="MS UI Gothic"/>
              </a:rPr>
              <a:t>広告枠</a:t>
            </a:r>
            <a:r>
              <a:rPr sz="1400" dirty="0">
                <a:latin typeface="ＭＳ Ｐゴシック 見出し"/>
                <a:cs typeface="MS UI Gothic"/>
              </a:rPr>
              <a:t> </a:t>
            </a:r>
            <a:endParaRPr lang="en-US" sz="1400" dirty="0">
              <a:latin typeface="ＭＳ Ｐゴシック 見出し"/>
              <a:cs typeface="MS UI Gothic"/>
            </a:endParaRPr>
          </a:p>
          <a:p>
            <a:pPr marL="12700" marR="5080" algn="ctr">
              <a:lnSpc>
                <a:spcPct val="103299"/>
              </a:lnSpc>
              <a:spcBef>
                <a:spcPts val="50"/>
              </a:spcBef>
            </a:pPr>
            <a:r>
              <a:rPr sz="1400" dirty="0">
                <a:latin typeface="ＭＳ Ｐゴシック 見出し"/>
                <a:cs typeface="MS UI Gothic"/>
              </a:rPr>
              <a:t>全</a:t>
            </a:r>
            <a:r>
              <a:rPr sz="1400" dirty="0">
                <a:latin typeface="ＭＳ Ｐゴシック 見出し"/>
                <a:cs typeface="Arial MT"/>
              </a:rPr>
              <a:t>5</a:t>
            </a:r>
            <a:r>
              <a:rPr sz="1400" dirty="0">
                <a:latin typeface="ＭＳ Ｐゴシック 見出し"/>
                <a:cs typeface="MS UI Gothic"/>
              </a:rPr>
              <a:t>箇所</a:t>
            </a:r>
          </a:p>
        </p:txBody>
      </p:sp>
      <p:sp>
        <p:nvSpPr>
          <p:cNvPr id="59" name="object 25">
            <a:extLst>
              <a:ext uri="{FF2B5EF4-FFF2-40B4-BE49-F238E27FC236}">
                <a16:creationId xmlns:a16="http://schemas.microsoft.com/office/drawing/2014/main" id="{08AE5A0A-E100-8E97-7A50-E666825D6805}"/>
              </a:ext>
            </a:extLst>
          </p:cNvPr>
          <p:cNvSpPr txBox="1"/>
          <p:nvPr/>
        </p:nvSpPr>
        <p:spPr>
          <a:xfrm>
            <a:off x="6969083" y="6430507"/>
            <a:ext cx="230832" cy="795473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600" spc="5" dirty="0">
                <a:latin typeface="ＭＳ Ｐゴシック 見出し"/>
                <a:cs typeface="Calibri"/>
              </a:rPr>
              <a:t>2</a:t>
            </a:r>
            <a:r>
              <a:rPr sz="1600" spc="-20" dirty="0">
                <a:latin typeface="ＭＳ Ｐゴシック 見出し"/>
                <a:cs typeface="Calibri"/>
              </a:rPr>
              <a:t>,</a:t>
            </a:r>
            <a:r>
              <a:rPr sz="1600" spc="5" dirty="0">
                <a:latin typeface="ＭＳ Ｐゴシック 見出し"/>
                <a:cs typeface="Calibri"/>
              </a:rPr>
              <a:t>40</a:t>
            </a:r>
            <a:r>
              <a:rPr sz="1600" dirty="0">
                <a:latin typeface="ＭＳ Ｐゴシック 見出し"/>
                <a:cs typeface="Calibri"/>
              </a:rPr>
              <a:t>0</a:t>
            </a:r>
            <a:r>
              <a:rPr lang="ja-JP" altLang="en-US" sz="1600" dirty="0">
                <a:latin typeface="ＭＳ Ｐゴシック 見出し"/>
                <a:cs typeface="Calibri"/>
              </a:rPr>
              <a:t>ミリ</a:t>
            </a:r>
            <a:endParaRPr sz="1600" dirty="0">
              <a:latin typeface="ＭＳ Ｐゴシック 見出し"/>
              <a:cs typeface="Calibri"/>
            </a:endParaRPr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B4A1013D-0726-1865-7598-CEC5166C10A4}"/>
              </a:ext>
            </a:extLst>
          </p:cNvPr>
          <p:cNvCxnSpPr/>
          <p:nvPr/>
        </p:nvCxnSpPr>
        <p:spPr>
          <a:xfrm flipH="1" flipV="1">
            <a:off x="1492250" y="6752505"/>
            <a:ext cx="1066800" cy="8224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EF295C19-518F-6243-292D-BABCA14F8844}"/>
              </a:ext>
            </a:extLst>
          </p:cNvPr>
          <p:cNvCxnSpPr>
            <a:cxnSpLocks/>
          </p:cNvCxnSpPr>
          <p:nvPr/>
        </p:nvCxnSpPr>
        <p:spPr>
          <a:xfrm flipV="1">
            <a:off x="4932889" y="6852926"/>
            <a:ext cx="853440" cy="7461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bject 24">
            <a:extLst>
              <a:ext uri="{FF2B5EF4-FFF2-40B4-BE49-F238E27FC236}">
                <a16:creationId xmlns:a16="http://schemas.microsoft.com/office/drawing/2014/main" id="{9F4ED09F-92F9-4FF6-E744-C6B5226625F9}"/>
              </a:ext>
            </a:extLst>
          </p:cNvPr>
          <p:cNvSpPr/>
          <p:nvPr/>
        </p:nvSpPr>
        <p:spPr>
          <a:xfrm>
            <a:off x="6871981" y="5856146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4">
                <a:moveTo>
                  <a:pt x="0" y="0"/>
                </a:moveTo>
                <a:lnTo>
                  <a:pt x="1082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72" name="object 25">
            <a:extLst>
              <a:ext uri="{FF2B5EF4-FFF2-40B4-BE49-F238E27FC236}">
                <a16:creationId xmlns:a16="http://schemas.microsoft.com/office/drawing/2014/main" id="{0B30C7AD-8A0E-9117-9BBF-9FCA01170D2F}"/>
              </a:ext>
            </a:extLst>
          </p:cNvPr>
          <p:cNvSpPr/>
          <p:nvPr/>
        </p:nvSpPr>
        <p:spPr>
          <a:xfrm>
            <a:off x="6871981" y="5856146"/>
            <a:ext cx="108585" cy="1728470"/>
          </a:xfrm>
          <a:custGeom>
            <a:avLst/>
            <a:gdLst/>
            <a:ahLst/>
            <a:cxnLst/>
            <a:rect l="l" t="t" r="r" b="b"/>
            <a:pathLst>
              <a:path w="108584" h="1728470">
                <a:moveTo>
                  <a:pt x="0" y="1728215"/>
                </a:moveTo>
                <a:lnTo>
                  <a:pt x="108204" y="1728215"/>
                </a:lnTo>
              </a:path>
              <a:path w="108584" h="1728470">
                <a:moveTo>
                  <a:pt x="108204" y="0"/>
                </a:moveTo>
                <a:lnTo>
                  <a:pt x="108204" y="172821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ＭＳ Ｐゴシック 見出し"/>
            </a:endParaRPr>
          </a:p>
        </p:txBody>
      </p:sp>
      <p:sp>
        <p:nvSpPr>
          <p:cNvPr id="73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>
            <a:off x="3598714" y="10299700"/>
            <a:ext cx="39476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lang="ja-JP" altLang="en-US" sz="1600" spc="-15" dirty="0">
                <a:latin typeface="ＭＳ Ｐゴシック 見出し"/>
                <a:cs typeface="Arial"/>
              </a:rPr>
              <a:t>４</a:t>
            </a:r>
            <a:endParaRPr sz="1600" dirty="0">
              <a:latin typeface="ＭＳ Ｐゴシック 見出し"/>
              <a:cs typeface="MS UI Gothic"/>
            </a:endParaRPr>
          </a:p>
        </p:txBody>
      </p:sp>
      <p:grpSp>
        <p:nvGrpSpPr>
          <p:cNvPr id="74" name="object 27">
            <a:extLst>
              <a:ext uri="{FF2B5EF4-FFF2-40B4-BE49-F238E27FC236}">
                <a16:creationId xmlns:a16="http://schemas.microsoft.com/office/drawing/2014/main" id="{E01C6EA5-C99B-EB4C-AECB-6647BB845819}"/>
              </a:ext>
            </a:extLst>
          </p:cNvPr>
          <p:cNvGrpSpPr/>
          <p:nvPr/>
        </p:nvGrpSpPr>
        <p:grpSpPr>
          <a:xfrm>
            <a:off x="501650" y="6718300"/>
            <a:ext cx="881380" cy="434922"/>
            <a:chOff x="579119" y="6748271"/>
            <a:chExt cx="881380" cy="454659"/>
          </a:xfrm>
        </p:grpSpPr>
        <p:sp>
          <p:nvSpPr>
            <p:cNvPr id="75" name="object 28">
              <a:extLst>
                <a:ext uri="{FF2B5EF4-FFF2-40B4-BE49-F238E27FC236}">
                  <a16:creationId xmlns:a16="http://schemas.microsoft.com/office/drawing/2014/main" id="{C088547B-A6E5-DED0-A2F3-9F6F00CD0E01}"/>
                </a:ext>
              </a:extLst>
            </p:cNvPr>
            <p:cNvSpPr/>
            <p:nvPr/>
          </p:nvSpPr>
          <p:spPr>
            <a:xfrm>
              <a:off x="585215" y="675436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60"/>
                  </a:moveTo>
                  <a:lnTo>
                    <a:pt x="0" y="441960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60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76" name="object 29">
              <a:extLst>
                <a:ext uri="{FF2B5EF4-FFF2-40B4-BE49-F238E27FC236}">
                  <a16:creationId xmlns:a16="http://schemas.microsoft.com/office/drawing/2014/main" id="{856E61E7-2362-65BA-365E-46319002B2ED}"/>
                </a:ext>
              </a:extLst>
            </p:cNvPr>
            <p:cNvSpPr/>
            <p:nvPr/>
          </p:nvSpPr>
          <p:spPr>
            <a:xfrm>
              <a:off x="585215" y="675436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60"/>
                  </a:lnTo>
                  <a:lnTo>
                    <a:pt x="868679" y="441960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77" name="object 30">
            <a:extLst>
              <a:ext uri="{FF2B5EF4-FFF2-40B4-BE49-F238E27FC236}">
                <a16:creationId xmlns:a16="http://schemas.microsoft.com/office/drawing/2014/main" id="{E2A41D5F-C899-4038-2A2C-A9AD40A3D347}"/>
              </a:ext>
            </a:extLst>
          </p:cNvPr>
          <p:cNvGrpSpPr/>
          <p:nvPr/>
        </p:nvGrpSpPr>
        <p:grpSpPr>
          <a:xfrm>
            <a:off x="501650" y="6184900"/>
            <a:ext cx="881380" cy="470286"/>
            <a:chOff x="579119" y="6245352"/>
            <a:chExt cx="881380" cy="454659"/>
          </a:xfrm>
        </p:grpSpPr>
        <p:sp>
          <p:nvSpPr>
            <p:cNvPr id="78" name="object 31">
              <a:extLst>
                <a:ext uri="{FF2B5EF4-FFF2-40B4-BE49-F238E27FC236}">
                  <a16:creationId xmlns:a16="http://schemas.microsoft.com/office/drawing/2014/main" id="{B04FDD81-7A26-786B-2C53-90B8ACF3B7F1}"/>
                </a:ext>
              </a:extLst>
            </p:cNvPr>
            <p:cNvSpPr/>
            <p:nvPr/>
          </p:nvSpPr>
          <p:spPr>
            <a:xfrm>
              <a:off x="585215" y="6251448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59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79" name="object 32">
              <a:extLst>
                <a:ext uri="{FF2B5EF4-FFF2-40B4-BE49-F238E27FC236}">
                  <a16:creationId xmlns:a16="http://schemas.microsoft.com/office/drawing/2014/main" id="{BBF48C9E-ABBA-8142-F10F-5F25E0B8799D}"/>
                </a:ext>
              </a:extLst>
            </p:cNvPr>
            <p:cNvSpPr/>
            <p:nvPr/>
          </p:nvSpPr>
          <p:spPr>
            <a:xfrm>
              <a:off x="585215" y="6251448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59"/>
                  </a:lnTo>
                  <a:lnTo>
                    <a:pt x="868679" y="441959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  <p:grpSp>
        <p:nvGrpSpPr>
          <p:cNvPr id="80" name="object 33">
            <a:extLst>
              <a:ext uri="{FF2B5EF4-FFF2-40B4-BE49-F238E27FC236}">
                <a16:creationId xmlns:a16="http://schemas.microsoft.com/office/drawing/2014/main" id="{82BCDBE2-682F-E4E6-8AB3-D27578B94C99}"/>
              </a:ext>
            </a:extLst>
          </p:cNvPr>
          <p:cNvGrpSpPr/>
          <p:nvPr/>
        </p:nvGrpSpPr>
        <p:grpSpPr>
          <a:xfrm>
            <a:off x="501650" y="7175500"/>
            <a:ext cx="881380" cy="434922"/>
            <a:chOff x="579119" y="7251191"/>
            <a:chExt cx="881380" cy="454659"/>
          </a:xfrm>
        </p:grpSpPr>
        <p:sp>
          <p:nvSpPr>
            <p:cNvPr id="81" name="object 34">
              <a:extLst>
                <a:ext uri="{FF2B5EF4-FFF2-40B4-BE49-F238E27FC236}">
                  <a16:creationId xmlns:a16="http://schemas.microsoft.com/office/drawing/2014/main" id="{AA4BF40F-5EFA-B56A-C7D1-18347CEB4832}"/>
                </a:ext>
              </a:extLst>
            </p:cNvPr>
            <p:cNvSpPr/>
            <p:nvPr/>
          </p:nvSpPr>
          <p:spPr>
            <a:xfrm>
              <a:off x="585215" y="725728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868679" y="441960"/>
                  </a:moveTo>
                  <a:lnTo>
                    <a:pt x="0" y="441960"/>
                  </a:lnTo>
                  <a:lnTo>
                    <a:pt x="0" y="0"/>
                  </a:lnTo>
                  <a:lnTo>
                    <a:pt x="868679" y="0"/>
                  </a:lnTo>
                  <a:lnTo>
                    <a:pt x="868679" y="441960"/>
                  </a:lnTo>
                  <a:close/>
                </a:path>
              </a:pathLst>
            </a:custGeom>
            <a:solidFill>
              <a:srgbClr val="5B9AD4"/>
            </a:solidFill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  <p:sp>
          <p:nvSpPr>
            <p:cNvPr id="82" name="object 35">
              <a:extLst>
                <a:ext uri="{FF2B5EF4-FFF2-40B4-BE49-F238E27FC236}">
                  <a16:creationId xmlns:a16="http://schemas.microsoft.com/office/drawing/2014/main" id="{E9A3FCA7-6F2D-880D-CFE0-4FED7D47FEDF}"/>
                </a:ext>
              </a:extLst>
            </p:cNvPr>
            <p:cNvSpPr/>
            <p:nvPr/>
          </p:nvSpPr>
          <p:spPr>
            <a:xfrm>
              <a:off x="585215" y="7257287"/>
              <a:ext cx="868680" cy="441959"/>
            </a:xfrm>
            <a:custGeom>
              <a:avLst/>
              <a:gdLst/>
              <a:ahLst/>
              <a:cxnLst/>
              <a:rect l="l" t="t" r="r" b="b"/>
              <a:pathLst>
                <a:path w="868680" h="441959">
                  <a:moveTo>
                    <a:pt x="0" y="0"/>
                  </a:moveTo>
                  <a:lnTo>
                    <a:pt x="0" y="441960"/>
                  </a:lnTo>
                  <a:lnTo>
                    <a:pt x="868679" y="441960"/>
                  </a:lnTo>
                  <a:lnTo>
                    <a:pt x="868679" y="0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Ｐゴシック 見出し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572692" y="1139556"/>
            <a:ext cx="6771859" cy="2353848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589915">
              <a:lnSpc>
                <a:spcPct val="100000"/>
              </a:lnSpc>
              <a:spcBef>
                <a:spcPts val="730"/>
              </a:spcBef>
            </a:pPr>
            <a:endParaRPr lang="ja-JP" altLang="en-US" sz="1600" dirty="0">
              <a:latin typeface="ＭＳ Ｐゴシック 見出し"/>
              <a:cs typeface="MS UI Gothic"/>
            </a:endParaRPr>
          </a:p>
          <a:p>
            <a:pPr marL="261620" indent="-249554">
              <a:lnSpc>
                <a:spcPct val="100000"/>
              </a:lnSpc>
              <a:spcBef>
                <a:spcPts val="5"/>
              </a:spcBef>
              <a:buFont typeface="Arial"/>
              <a:buAutoNum type="arabicPlain" startAt="4"/>
              <a:tabLst>
                <a:tab pos="261620" algn="l"/>
                <a:tab pos="262255" algn="l"/>
              </a:tabLst>
            </a:pPr>
            <a:r>
              <a:rPr sz="1600" spc="-80" dirty="0" err="1">
                <a:latin typeface="ＭＳ Ｐゴシック 見出し"/>
                <a:cs typeface="MS UI Gothic"/>
              </a:rPr>
              <a:t>申</a:t>
            </a:r>
            <a:r>
              <a:rPr sz="1600" spc="-100" dirty="0" err="1">
                <a:latin typeface="ＭＳ Ｐゴシック 見出し"/>
                <a:cs typeface="MS UI Gothic"/>
              </a:rPr>
              <a:t>込</a:t>
            </a:r>
            <a:r>
              <a:rPr sz="1600" spc="-80" dirty="0" err="1">
                <a:latin typeface="ＭＳ Ｐゴシック 見出し"/>
                <a:cs typeface="MS UI Gothic"/>
              </a:rPr>
              <a:t>方法</a:t>
            </a:r>
            <a:endParaRPr sz="1600" dirty="0">
              <a:latin typeface="ＭＳ Ｐゴシック 見出し"/>
              <a:cs typeface="MS UI Gothic"/>
            </a:endParaRPr>
          </a:p>
          <a:p>
            <a:pPr marL="215265" marR="5080" indent="69850">
              <a:lnSpc>
                <a:spcPct val="150000"/>
              </a:lnSpc>
              <a:spcBef>
                <a:spcPts val="470"/>
              </a:spcBef>
            </a:pPr>
            <a:r>
              <a:rPr sz="1200" dirty="0">
                <a:latin typeface="ＭＳ Ｐゴシック 見出し"/>
                <a:cs typeface="MS UI Gothic"/>
              </a:rPr>
              <a:t>「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第</a:t>
            </a:r>
            <a:r>
              <a:rPr lang="en-US" altLang="ja-JP" sz="1200" spc="-15" dirty="0">
                <a:latin typeface="ＭＳ Ｐゴシック 見出し"/>
                <a:cs typeface="MS UI Gothic"/>
              </a:rPr>
              <a:t>39</a:t>
            </a:r>
            <a:r>
              <a:rPr lang="ja-JP" altLang="en-US" sz="1200" spc="-15" dirty="0">
                <a:latin typeface="ＭＳ Ｐゴシック 見出し"/>
                <a:cs typeface="MS UI Gothic"/>
              </a:rPr>
              <a:t>回</a:t>
            </a:r>
            <a:r>
              <a:rPr sz="1200" spc="-15" dirty="0" err="1">
                <a:latin typeface="ＭＳ Ｐゴシック 見出し"/>
                <a:cs typeface="MS UI Gothic"/>
              </a:rPr>
              <a:t>照</a:t>
            </a:r>
            <a:r>
              <a:rPr sz="1200" dirty="0" err="1">
                <a:latin typeface="ＭＳ Ｐゴシック 見出し"/>
                <a:cs typeface="MS UI Gothic"/>
              </a:rPr>
              <a:t>姫</a:t>
            </a:r>
            <a:r>
              <a:rPr sz="1200" spc="160" dirty="0" err="1">
                <a:latin typeface="ＭＳ Ｐゴシック 見出し"/>
                <a:cs typeface="MS UI Gothic"/>
              </a:rPr>
              <a:t>ま</a:t>
            </a:r>
            <a:r>
              <a:rPr sz="1200" spc="180" dirty="0" err="1">
                <a:latin typeface="ＭＳ Ｐゴシック 見出し"/>
                <a:cs typeface="MS UI Gothic"/>
              </a:rPr>
              <a:t>つ</a:t>
            </a:r>
            <a:r>
              <a:rPr sz="1200" spc="140" dirty="0" err="1">
                <a:latin typeface="ＭＳ Ｐゴシック 見出し"/>
                <a:cs typeface="MS UI Gothic"/>
              </a:rPr>
              <a:t>り</a:t>
            </a:r>
            <a:r>
              <a:rPr sz="1200" spc="-15" dirty="0" err="1">
                <a:latin typeface="ＭＳ Ｐゴシック 見出し"/>
                <a:cs typeface="MS UI Gothic"/>
              </a:rPr>
              <a:t>協賛</a:t>
            </a:r>
            <a:r>
              <a:rPr sz="1200" dirty="0" err="1">
                <a:latin typeface="ＭＳ Ｐゴシック 見出し"/>
                <a:cs typeface="MS UI Gothic"/>
              </a:rPr>
              <a:t>金申</a:t>
            </a:r>
            <a:r>
              <a:rPr sz="1200" spc="-15" dirty="0" err="1">
                <a:latin typeface="ＭＳ Ｐゴシック 見出し"/>
                <a:cs typeface="MS UI Gothic"/>
              </a:rPr>
              <a:t>込</a:t>
            </a:r>
            <a:r>
              <a:rPr sz="1200" dirty="0" err="1">
                <a:latin typeface="ＭＳ Ｐゴシック 見出し"/>
                <a:cs typeface="MS UI Gothic"/>
              </a:rPr>
              <a:t>書」</a:t>
            </a:r>
            <a:r>
              <a:rPr sz="1200" spc="170" dirty="0" err="1">
                <a:latin typeface="ＭＳ Ｐゴシック 見出し"/>
                <a:cs typeface="MS UI Gothic"/>
              </a:rPr>
              <a:t>に</a:t>
            </a:r>
            <a:r>
              <a:rPr sz="1200" dirty="0" err="1">
                <a:latin typeface="ＭＳ Ｐゴシック 見出し"/>
                <a:cs typeface="MS UI Gothic"/>
              </a:rPr>
              <a:t>必</a:t>
            </a:r>
            <a:r>
              <a:rPr sz="1200" spc="-15" dirty="0" err="1">
                <a:latin typeface="ＭＳ Ｐゴシック 見出し"/>
                <a:cs typeface="MS UI Gothic"/>
              </a:rPr>
              <a:t>要</a:t>
            </a:r>
            <a:r>
              <a:rPr sz="1200" dirty="0" err="1">
                <a:latin typeface="ＭＳ Ｐゴシック 見出し"/>
                <a:cs typeface="MS UI Gothic"/>
              </a:rPr>
              <a:t>事</a:t>
            </a:r>
            <a:r>
              <a:rPr sz="1200" spc="-15" dirty="0" err="1">
                <a:latin typeface="ＭＳ Ｐゴシック 見出し"/>
                <a:cs typeface="MS UI Gothic"/>
              </a:rPr>
              <a:t>項</a:t>
            </a:r>
            <a:r>
              <a:rPr sz="1200" spc="120" dirty="0" err="1">
                <a:latin typeface="ＭＳ Ｐゴシック 見出し"/>
                <a:cs typeface="MS UI Gothic"/>
              </a:rPr>
              <a:t>を</a:t>
            </a:r>
            <a:r>
              <a:rPr sz="1200" spc="155" dirty="0" err="1">
                <a:latin typeface="ＭＳ Ｐゴシック 見出し"/>
                <a:cs typeface="MS UI Gothic"/>
              </a:rPr>
              <a:t>ご</a:t>
            </a:r>
            <a:r>
              <a:rPr sz="1200" spc="-15" dirty="0" err="1">
                <a:latin typeface="ＭＳ Ｐゴシック 見出し"/>
                <a:cs typeface="MS UI Gothic"/>
              </a:rPr>
              <a:t>記</a:t>
            </a:r>
            <a:r>
              <a:rPr sz="1200" dirty="0" err="1">
                <a:latin typeface="ＭＳ Ｐゴシック 見出し"/>
                <a:cs typeface="MS UI Gothic"/>
              </a:rPr>
              <a:t>入</a:t>
            </a:r>
            <a:r>
              <a:rPr sz="1200" spc="220" dirty="0" err="1">
                <a:latin typeface="ＭＳ Ｐゴシック 見出し"/>
                <a:cs typeface="MS UI Gothic"/>
              </a:rPr>
              <a:t>の</a:t>
            </a:r>
            <a:r>
              <a:rPr sz="1200" dirty="0" err="1">
                <a:latin typeface="ＭＳ Ｐゴシック 見出し"/>
                <a:cs typeface="MS UI Gothic"/>
              </a:rPr>
              <a:t>上</a:t>
            </a:r>
            <a:r>
              <a:rPr sz="1200" spc="-20" dirty="0" err="1">
                <a:latin typeface="ＭＳ Ｐゴシック 見出し"/>
                <a:cs typeface="MS UI Gothic"/>
              </a:rPr>
              <a:t>、</a:t>
            </a:r>
            <a:r>
              <a:rPr sz="1200" dirty="0" err="1">
                <a:latin typeface="ＭＳ Ｐゴシック 見出し"/>
                <a:cs typeface="MS UI Gothic"/>
              </a:rPr>
              <a:t>郵</a:t>
            </a:r>
            <a:r>
              <a:rPr sz="1200" spc="-15" dirty="0" err="1">
                <a:latin typeface="ＭＳ Ｐゴシック 見出し"/>
                <a:cs typeface="MS UI Gothic"/>
              </a:rPr>
              <a:t>送</a:t>
            </a:r>
            <a:r>
              <a:rPr sz="1200" spc="160" dirty="0" err="1">
                <a:latin typeface="ＭＳ Ｐゴシック 見出し"/>
                <a:cs typeface="MS UI Gothic"/>
              </a:rPr>
              <a:t>ま</a:t>
            </a:r>
            <a:r>
              <a:rPr sz="1200" spc="145" dirty="0" err="1">
                <a:latin typeface="ＭＳ Ｐゴシック 見出し"/>
                <a:cs typeface="MS UI Gothic"/>
              </a:rPr>
              <a:t>た</a:t>
            </a:r>
            <a:r>
              <a:rPr sz="1200" spc="170" dirty="0" err="1">
                <a:latin typeface="ＭＳ Ｐゴシック 見出し"/>
                <a:cs typeface="MS UI Gothic"/>
              </a:rPr>
              <a:t>は</a:t>
            </a:r>
            <a:r>
              <a:rPr sz="1200" dirty="0" err="1">
                <a:latin typeface="ＭＳ Ｐゴシック 見出し"/>
                <a:cs typeface="MS UI Gothic"/>
              </a:rPr>
              <a:t>申込</a:t>
            </a:r>
            <a:r>
              <a:rPr sz="1200" spc="130" dirty="0" err="1">
                <a:latin typeface="ＭＳ Ｐゴシック 見出し"/>
                <a:cs typeface="MS UI Gothic"/>
              </a:rPr>
              <a:t>フ</a:t>
            </a:r>
            <a:r>
              <a:rPr sz="1200" spc="175" dirty="0" err="1">
                <a:latin typeface="ＭＳ Ｐゴシック 見出し"/>
                <a:cs typeface="MS UI Gothic"/>
              </a:rPr>
              <a:t>ォ</a:t>
            </a:r>
            <a:r>
              <a:rPr sz="1200" spc="155" dirty="0" err="1">
                <a:latin typeface="ＭＳ Ｐゴシック 見出し"/>
                <a:cs typeface="MS UI Gothic"/>
              </a:rPr>
              <a:t>ー</a:t>
            </a:r>
            <a:r>
              <a:rPr sz="1200" spc="190" dirty="0" err="1">
                <a:latin typeface="ＭＳ Ｐゴシック 見出し"/>
                <a:cs typeface="MS UI Gothic"/>
              </a:rPr>
              <a:t>ム</a:t>
            </a:r>
            <a:r>
              <a:rPr lang="ja-JP" altLang="en-US" sz="1200" spc="190" dirty="0">
                <a:latin typeface="ＭＳ Ｐゴシック 見出し"/>
                <a:cs typeface="MS UI Gothic"/>
              </a:rPr>
              <a:t>から</a:t>
            </a:r>
            <a:r>
              <a:rPr sz="1200" spc="150" dirty="0" err="1">
                <a:latin typeface="ＭＳ Ｐゴシック 見出し"/>
                <a:cs typeface="MS UI Gothic"/>
              </a:rPr>
              <a:t>お</a:t>
            </a:r>
            <a:r>
              <a:rPr sz="1200" dirty="0" err="1">
                <a:latin typeface="ＭＳ Ｐゴシック 見出し"/>
                <a:cs typeface="MS UI Gothic"/>
              </a:rPr>
              <a:t>申込</a:t>
            </a:r>
            <a:r>
              <a:rPr sz="1200" spc="135" dirty="0" err="1">
                <a:latin typeface="ＭＳ Ｐゴシック 見出し"/>
                <a:cs typeface="MS UI Gothic"/>
              </a:rPr>
              <a:t>み</a:t>
            </a:r>
            <a:r>
              <a:rPr sz="1200" spc="100" dirty="0" err="1">
                <a:latin typeface="ＭＳ Ｐゴシック 見出し"/>
                <a:cs typeface="MS UI Gothic"/>
              </a:rPr>
              <a:t>く</a:t>
            </a:r>
            <a:r>
              <a:rPr sz="1200" spc="160" dirty="0" err="1">
                <a:latin typeface="ＭＳ Ｐゴシック 見出し"/>
                <a:cs typeface="MS UI Gothic"/>
              </a:rPr>
              <a:t>だ</a:t>
            </a:r>
            <a:r>
              <a:rPr sz="1200" spc="85" dirty="0" err="1">
                <a:latin typeface="ＭＳ Ｐゴシック 見出し"/>
                <a:cs typeface="MS UI Gothic"/>
              </a:rPr>
              <a:t>さ</a:t>
            </a:r>
            <a:r>
              <a:rPr sz="1200" spc="165" dirty="0" err="1">
                <a:latin typeface="ＭＳ Ｐゴシック 見出し"/>
                <a:cs typeface="MS UI Gothic"/>
              </a:rPr>
              <a:t>い</a:t>
            </a:r>
            <a:r>
              <a:rPr sz="1200" dirty="0" err="1">
                <a:latin typeface="ＭＳ Ｐゴシック 見出し"/>
                <a:cs typeface="MS UI Gothic"/>
              </a:rPr>
              <a:t>。</a:t>
            </a:r>
            <a:r>
              <a:rPr sz="1200" spc="-15" dirty="0" err="1">
                <a:latin typeface="ＭＳ Ｐゴシック 見出し"/>
                <a:cs typeface="MS UI Gothic"/>
              </a:rPr>
              <a:t>申込</a:t>
            </a:r>
            <a:r>
              <a:rPr sz="1200" spc="150" dirty="0" err="1">
                <a:latin typeface="ＭＳ Ｐゴシック 見出し"/>
                <a:cs typeface="MS UI Gothic"/>
              </a:rPr>
              <a:t>フ</a:t>
            </a:r>
            <a:r>
              <a:rPr sz="1200" spc="175" dirty="0" err="1">
                <a:latin typeface="ＭＳ Ｐゴシック 見出し"/>
                <a:cs typeface="MS UI Gothic"/>
              </a:rPr>
              <a:t>ォ</a:t>
            </a:r>
            <a:r>
              <a:rPr sz="1200" spc="170" dirty="0" err="1">
                <a:latin typeface="ＭＳ Ｐゴシック 見出し"/>
                <a:cs typeface="MS UI Gothic"/>
              </a:rPr>
              <a:t>ー</a:t>
            </a:r>
            <a:r>
              <a:rPr sz="1200" spc="190" dirty="0" err="1">
                <a:latin typeface="ＭＳ Ｐゴシック 見出し"/>
                <a:cs typeface="MS UI Gothic"/>
              </a:rPr>
              <a:t>ム</a:t>
            </a:r>
            <a:r>
              <a:rPr sz="1200" spc="170" dirty="0" err="1">
                <a:latin typeface="ＭＳ Ｐゴシック 見出し"/>
                <a:cs typeface="MS UI Gothic"/>
              </a:rPr>
              <a:t>は</a:t>
            </a:r>
            <a:r>
              <a:rPr sz="1200" dirty="0" err="1">
                <a:latin typeface="ＭＳ Ｐゴシック 見出し"/>
                <a:cs typeface="MS UI Gothic"/>
              </a:rPr>
              <a:t>照姫</a:t>
            </a:r>
            <a:r>
              <a:rPr sz="1200" spc="160" dirty="0" err="1">
                <a:latin typeface="ＭＳ Ｐゴシック 見出し"/>
                <a:cs typeface="MS UI Gothic"/>
              </a:rPr>
              <a:t>ま</a:t>
            </a:r>
            <a:r>
              <a:rPr sz="1200" spc="200" dirty="0" err="1">
                <a:latin typeface="ＭＳ Ｐゴシック 見出し"/>
                <a:cs typeface="MS UI Gothic"/>
              </a:rPr>
              <a:t>つ</a:t>
            </a:r>
            <a:r>
              <a:rPr sz="1200" spc="140" dirty="0" err="1">
                <a:latin typeface="ＭＳ Ｐゴシック 見出し"/>
                <a:cs typeface="MS UI Gothic"/>
              </a:rPr>
              <a:t>り</a:t>
            </a:r>
            <a:r>
              <a:rPr sz="1200" spc="220" dirty="0" err="1">
                <a:latin typeface="ＭＳ Ｐゴシック 見出し"/>
                <a:cs typeface="MS UI Gothic"/>
              </a:rPr>
              <a:t>の</a:t>
            </a:r>
            <a:r>
              <a:rPr sz="1200" spc="125" dirty="0" err="1">
                <a:latin typeface="ＭＳ Ｐゴシック 見出し"/>
                <a:cs typeface="MS UI Gothic"/>
              </a:rPr>
              <a:t>ホ</a:t>
            </a:r>
            <a:r>
              <a:rPr sz="1200" spc="170" dirty="0" err="1">
                <a:latin typeface="ＭＳ Ｐゴシック 見出し"/>
                <a:cs typeface="MS UI Gothic"/>
              </a:rPr>
              <a:t>ー</a:t>
            </a:r>
            <a:r>
              <a:rPr sz="1200" spc="190" dirty="0" err="1">
                <a:latin typeface="ＭＳ Ｐゴシック 見出し"/>
                <a:cs typeface="MS UI Gothic"/>
              </a:rPr>
              <a:t>ム</a:t>
            </a:r>
            <a:r>
              <a:rPr sz="1200" spc="150" dirty="0" err="1">
                <a:latin typeface="ＭＳ Ｐゴシック 見出し"/>
                <a:cs typeface="MS UI Gothic"/>
              </a:rPr>
              <a:t>ペ</a:t>
            </a:r>
            <a:r>
              <a:rPr sz="1200" spc="180" dirty="0" err="1">
                <a:latin typeface="ＭＳ Ｐゴシック 見出し"/>
                <a:cs typeface="MS UI Gothic"/>
              </a:rPr>
              <a:t>ー</a:t>
            </a:r>
            <a:r>
              <a:rPr sz="1200" spc="75" dirty="0" err="1">
                <a:latin typeface="ＭＳ Ｐゴシック 見出し"/>
                <a:cs typeface="MS UI Gothic"/>
              </a:rPr>
              <a:t>ジ</a:t>
            </a:r>
            <a:r>
              <a:rPr sz="1200" spc="185" dirty="0" err="1">
                <a:latin typeface="ＭＳ Ｐゴシック 見出し"/>
                <a:cs typeface="MS UI Gothic"/>
              </a:rPr>
              <a:t>に</a:t>
            </a:r>
            <a:r>
              <a:rPr sz="1200" spc="150" dirty="0" err="1">
                <a:latin typeface="ＭＳ Ｐゴシック 見出し"/>
                <a:cs typeface="MS UI Gothic"/>
              </a:rPr>
              <a:t>ご</a:t>
            </a:r>
            <a:r>
              <a:rPr sz="1200" spc="114" dirty="0" err="1">
                <a:latin typeface="ＭＳ Ｐゴシック 見出し"/>
                <a:cs typeface="MS UI Gothic"/>
              </a:rPr>
              <a:t>ざ</a:t>
            </a:r>
            <a:r>
              <a:rPr sz="1200" spc="150" dirty="0" err="1">
                <a:latin typeface="ＭＳ Ｐゴシック 見出し"/>
                <a:cs typeface="MS UI Gothic"/>
              </a:rPr>
              <a:t>い</a:t>
            </a:r>
            <a:r>
              <a:rPr sz="1200" spc="170" dirty="0" err="1">
                <a:latin typeface="ＭＳ Ｐゴシック 見出し"/>
                <a:cs typeface="MS UI Gothic"/>
              </a:rPr>
              <a:t>ま</a:t>
            </a:r>
            <a:r>
              <a:rPr sz="1200" spc="135" dirty="0" err="1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</a:t>
            </a:r>
          </a:p>
          <a:p>
            <a:pPr marL="360045" marR="33020" indent="-144780">
              <a:lnSpc>
                <a:spcPct val="150000"/>
              </a:lnSpc>
              <a:spcBef>
                <a:spcPts val="130"/>
              </a:spcBef>
            </a:pPr>
            <a:r>
              <a:rPr lang="ja-JP" altLang="en-US" sz="1200" dirty="0">
                <a:latin typeface="ＭＳ Ｐゴシック 見出し"/>
                <a:cs typeface="MS Gothic"/>
              </a:rPr>
              <a:t> </a:t>
            </a:r>
            <a:r>
              <a:rPr sz="1200" dirty="0">
                <a:latin typeface="ＭＳ Ｐゴシック 見出し"/>
                <a:cs typeface="MS Gothic"/>
              </a:rPr>
              <a:t>※</a:t>
            </a:r>
            <a:r>
              <a:rPr lang="en-US" sz="1200" dirty="0">
                <a:latin typeface="ＭＳ Ｐゴシック 見出し"/>
                <a:cs typeface="MS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広告協賛</a:t>
            </a:r>
            <a:r>
              <a:rPr sz="1200" spc="170" dirty="0">
                <a:latin typeface="ＭＳ Ｐゴシック 見出し"/>
                <a:cs typeface="MS UI Gothic"/>
              </a:rPr>
              <a:t>は枠数</a:t>
            </a:r>
            <a:r>
              <a:rPr sz="1200" spc="185" dirty="0">
                <a:latin typeface="ＭＳ Ｐゴシック 見出し"/>
                <a:cs typeface="MS UI Gothic"/>
              </a:rPr>
              <a:t>に限</a:t>
            </a:r>
            <a:r>
              <a:rPr sz="1200" spc="140" dirty="0">
                <a:latin typeface="ＭＳ Ｐゴシック 見出し"/>
                <a:cs typeface="MS UI Gothic"/>
              </a:rPr>
              <a:t>り</a:t>
            </a:r>
            <a:r>
              <a:rPr sz="1200" spc="200" dirty="0">
                <a:latin typeface="ＭＳ Ｐゴシック 見出し"/>
                <a:cs typeface="MS UI Gothic"/>
              </a:rPr>
              <a:t>が</a:t>
            </a:r>
            <a:r>
              <a:rPr sz="1200" spc="150" dirty="0">
                <a:latin typeface="ＭＳ Ｐゴシック 見出し"/>
                <a:cs typeface="MS UI Gothic"/>
              </a:rPr>
              <a:t>あ</a:t>
            </a:r>
            <a:r>
              <a:rPr sz="1200" spc="120" dirty="0">
                <a:latin typeface="ＭＳ Ｐゴシック 見出し"/>
                <a:cs typeface="MS UI Gothic"/>
              </a:rPr>
              <a:t>る</a:t>
            </a:r>
            <a:r>
              <a:rPr sz="1200" spc="160" dirty="0">
                <a:latin typeface="ＭＳ Ｐゴシック 見出し"/>
                <a:cs typeface="MS UI Gothic"/>
              </a:rPr>
              <a:t>た</a:t>
            </a:r>
            <a:r>
              <a:rPr sz="1200" spc="195" dirty="0">
                <a:latin typeface="ＭＳ Ｐゴシック 見出し"/>
                <a:cs typeface="MS UI Gothic"/>
              </a:rPr>
              <a:t>め、</a:t>
            </a:r>
            <a:r>
              <a:rPr sz="1200" spc="-15" dirty="0">
                <a:latin typeface="ＭＳ Ｐゴシック 見出し"/>
                <a:cs typeface="MS UI Gothic"/>
              </a:rPr>
              <a:t>事</a:t>
            </a:r>
            <a:r>
              <a:rPr sz="1200" dirty="0">
                <a:latin typeface="ＭＳ Ｐゴシック 見出し"/>
                <a:cs typeface="MS UI Gothic"/>
              </a:rPr>
              <a:t>務局</a:t>
            </a:r>
            <a:r>
              <a:rPr sz="1200" spc="229" dirty="0">
                <a:latin typeface="ＭＳ Ｐゴシック 見出し"/>
                <a:cs typeface="MS UI Gothic"/>
              </a:rPr>
              <a:t>へ</a:t>
            </a:r>
            <a:r>
              <a:rPr sz="1200" spc="220" dirty="0">
                <a:latin typeface="ＭＳ Ｐゴシック 見出し"/>
                <a:cs typeface="MS UI Gothic"/>
              </a:rPr>
              <a:t>の</a:t>
            </a:r>
            <a:r>
              <a:rPr sz="1200" dirty="0">
                <a:latin typeface="ＭＳ Ｐゴシック 見出し"/>
                <a:cs typeface="MS UI Gothic"/>
              </a:rPr>
              <a:t>「申込書到着順」</a:t>
            </a:r>
            <a:r>
              <a:rPr sz="1200" spc="100" dirty="0">
                <a:latin typeface="ＭＳ Ｐゴシック 見出し"/>
                <a:cs typeface="MS UI Gothic"/>
              </a:rPr>
              <a:t>で</a:t>
            </a:r>
            <a:r>
              <a:rPr sz="1200" spc="220" dirty="0">
                <a:latin typeface="ＭＳ Ｐゴシック 見出し"/>
                <a:cs typeface="MS UI Gothic"/>
              </a:rPr>
              <a:t>の</a:t>
            </a:r>
            <a:r>
              <a:rPr sz="1200" dirty="0">
                <a:latin typeface="ＭＳ Ｐゴシック 見出し"/>
                <a:cs typeface="MS UI Gothic"/>
              </a:rPr>
              <a:t>受付</a:t>
            </a:r>
            <a:r>
              <a:rPr sz="1200" spc="160" dirty="0">
                <a:latin typeface="ＭＳ Ｐゴシック 見出し"/>
                <a:cs typeface="MS UI Gothic"/>
              </a:rPr>
              <a:t>と</a:t>
            </a:r>
            <a:r>
              <a:rPr sz="1200" spc="55" dirty="0">
                <a:latin typeface="ＭＳ Ｐゴシック 見出し"/>
                <a:cs typeface="MS UI Gothic"/>
              </a:rPr>
              <a:t>な</a:t>
            </a:r>
            <a:r>
              <a:rPr sz="1200" spc="140" dirty="0">
                <a:latin typeface="ＭＳ Ｐゴシック 見出し"/>
                <a:cs typeface="MS UI Gothic"/>
              </a:rPr>
              <a:t>り</a:t>
            </a:r>
            <a:r>
              <a:rPr sz="1200" spc="160" dirty="0">
                <a:latin typeface="ＭＳ Ｐゴシック 見出し"/>
                <a:cs typeface="MS UI Gothic"/>
              </a:rPr>
              <a:t>ま</a:t>
            </a:r>
            <a:r>
              <a:rPr sz="1200" spc="135" dirty="0">
                <a:latin typeface="ＭＳ Ｐゴシック 見出し"/>
                <a:cs typeface="MS UI Gothic"/>
              </a:rPr>
              <a:t>す</a:t>
            </a:r>
            <a:r>
              <a:rPr sz="1200" spc="220" dirty="0">
                <a:latin typeface="ＭＳ Ｐゴシック 見出し"/>
                <a:cs typeface="MS UI Gothic"/>
              </a:rPr>
              <a:t>の</a:t>
            </a:r>
            <a:r>
              <a:rPr lang="ja-JP" altLang="en-US" sz="1200" spc="220" dirty="0">
                <a:latin typeface="ＭＳ Ｐゴシック 見出し"/>
                <a:cs typeface="MS UI Gothic"/>
              </a:rPr>
              <a:t>で、</a:t>
            </a:r>
            <a:endParaRPr lang="en-US" sz="1200" spc="220" dirty="0">
              <a:latin typeface="ＭＳ Ｐゴシック 見出し"/>
              <a:cs typeface="MS UI Gothic"/>
            </a:endParaRPr>
          </a:p>
          <a:p>
            <a:pPr marL="360045" marR="33020" indent="-144780">
              <a:lnSpc>
                <a:spcPct val="150000"/>
              </a:lnSpc>
              <a:spcBef>
                <a:spcPts val="130"/>
              </a:spcBef>
            </a:pPr>
            <a:r>
              <a:rPr lang="ja-JP" altLang="en-US" sz="1200" spc="220" dirty="0">
                <a:latin typeface="ＭＳ Ｐゴシック 見出し"/>
                <a:cs typeface="MS UI Gothic"/>
              </a:rPr>
              <a:t>　　</a:t>
            </a:r>
            <a:r>
              <a:rPr sz="1200" spc="150" dirty="0" err="1">
                <a:latin typeface="ＭＳ Ｐゴシック 見出し"/>
                <a:cs typeface="MS UI Gothic"/>
              </a:rPr>
              <a:t>あ</a:t>
            </a:r>
            <a:r>
              <a:rPr sz="1200" spc="135" dirty="0" err="1">
                <a:latin typeface="ＭＳ Ｐゴシック 見出し"/>
                <a:cs typeface="MS UI Gothic"/>
              </a:rPr>
              <a:t>ら</a:t>
            </a:r>
            <a:r>
              <a:rPr sz="1200" spc="204" dirty="0" err="1">
                <a:latin typeface="ＭＳ Ｐゴシック 見出し"/>
                <a:cs typeface="MS UI Gothic"/>
              </a:rPr>
              <a:t>か</a:t>
            </a:r>
            <a:r>
              <a:rPr sz="1200" spc="50" dirty="0" err="1">
                <a:latin typeface="ＭＳ Ｐゴシック 見出し"/>
                <a:cs typeface="MS UI Gothic"/>
              </a:rPr>
              <a:t>じ</a:t>
            </a:r>
            <a:r>
              <a:rPr sz="1200" spc="204" dirty="0" err="1">
                <a:latin typeface="ＭＳ Ｐゴシック 見出し"/>
                <a:cs typeface="MS UI Gothic"/>
              </a:rPr>
              <a:t>め</a:t>
            </a:r>
            <a:r>
              <a:rPr sz="1200" spc="150" dirty="0" err="1">
                <a:latin typeface="ＭＳ Ｐゴシック 見出し"/>
                <a:cs typeface="MS UI Gothic"/>
              </a:rPr>
              <a:t>ご</a:t>
            </a:r>
            <a:r>
              <a:rPr sz="1200" spc="-15" dirty="0" err="1">
                <a:latin typeface="ＭＳ Ｐゴシック 見出し"/>
                <a:cs typeface="MS UI Gothic"/>
              </a:rPr>
              <a:t>了</a:t>
            </a:r>
            <a:r>
              <a:rPr sz="1200" dirty="0" err="1">
                <a:latin typeface="ＭＳ Ｐゴシック 見出し"/>
                <a:cs typeface="MS UI Gothic"/>
              </a:rPr>
              <a:t>承願</a:t>
            </a:r>
            <a:r>
              <a:rPr sz="1200" spc="150" dirty="0" err="1">
                <a:latin typeface="ＭＳ Ｐゴシック 見出し"/>
                <a:cs typeface="MS UI Gothic"/>
              </a:rPr>
              <a:t>い</a:t>
            </a:r>
            <a:r>
              <a:rPr sz="1200" spc="170" dirty="0" err="1">
                <a:latin typeface="ＭＳ Ｐゴシック 見出し"/>
                <a:cs typeface="MS UI Gothic"/>
              </a:rPr>
              <a:t>ま</a:t>
            </a:r>
            <a:r>
              <a:rPr sz="1200" spc="135" dirty="0" err="1">
                <a:latin typeface="ＭＳ Ｐゴシック 見出し"/>
                <a:cs typeface="MS UI Gothic"/>
              </a:rPr>
              <a:t>す</a:t>
            </a:r>
            <a:r>
              <a:rPr sz="1200" dirty="0">
                <a:latin typeface="ＭＳ Ｐゴシック 見出し"/>
                <a:cs typeface="MS UI Gothic"/>
              </a:rPr>
              <a:t>。</a:t>
            </a:r>
            <a:endParaRPr lang="en-US" sz="1200" dirty="0">
              <a:latin typeface="ＭＳ Ｐゴシック 見出し"/>
              <a:cs typeface="MS UI Gothic"/>
            </a:endParaRPr>
          </a:p>
          <a:p>
            <a:pPr marL="360045" marR="33020" indent="-144780">
              <a:lnSpc>
                <a:spcPct val="150000"/>
              </a:lnSpc>
              <a:spcBef>
                <a:spcPts val="130"/>
              </a:spcBef>
            </a:pPr>
            <a:endParaRPr sz="1200" dirty="0">
              <a:latin typeface="ＭＳ Ｐゴシック 見出し"/>
              <a:cs typeface="MS UI Gothic"/>
            </a:endParaRPr>
          </a:p>
          <a:p>
            <a:pPr marL="262255" indent="-250190">
              <a:lnSpc>
                <a:spcPct val="100000"/>
              </a:lnSpc>
              <a:buFont typeface="Arial"/>
              <a:buAutoNum type="arabicPlain" startAt="5"/>
              <a:tabLst>
                <a:tab pos="262255" algn="l"/>
                <a:tab pos="262890" algn="l"/>
              </a:tabLst>
            </a:pPr>
            <a:r>
              <a:rPr lang="ja-JP" altLang="en-US" sz="1600" spc="-5" dirty="0">
                <a:latin typeface="ＭＳ Ｐゴシック 見出し"/>
                <a:cs typeface="MS UI Gothic"/>
              </a:rPr>
              <a:t>締め切り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7208" y="3506637"/>
            <a:ext cx="6037772" cy="832279"/>
          </a:xfrm>
          <a:prstGeom prst="rect">
            <a:avLst/>
          </a:prstGeom>
          <a:noFill/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0"/>
              </a:spcBef>
              <a:tabLst>
                <a:tab pos="1471930" algn="l"/>
              </a:tabLst>
            </a:pPr>
            <a:r>
              <a:rPr lang="ja-JP" altLang="en-US" sz="1200" b="1" u="sng" dirty="0">
                <a:latin typeface="ＭＳ Ｐゴシック 見出し"/>
                <a:cs typeface="MS UI Gothic"/>
              </a:rPr>
              <a:t>令和</a:t>
            </a:r>
            <a:r>
              <a:rPr lang="en-US" altLang="ja-JP" sz="1200" b="1" u="sng" dirty="0">
                <a:latin typeface="ＭＳ Ｐゴシック 見出し"/>
                <a:cs typeface="MS UI Gothic"/>
              </a:rPr>
              <a:t>8</a:t>
            </a:r>
            <a:r>
              <a:rPr lang="ja-JP" altLang="en-US" sz="1200" b="1" u="sng" dirty="0">
                <a:latin typeface="ＭＳ Ｐゴシック 見出し"/>
                <a:cs typeface="MS UI Gothic"/>
              </a:rPr>
              <a:t>年１</a:t>
            </a:r>
            <a:r>
              <a:rPr sz="1200" b="1" u="sng" dirty="0">
                <a:latin typeface="ＭＳ Ｐゴシック 見出し"/>
                <a:cs typeface="MS UI Gothic"/>
              </a:rPr>
              <a:t>月</a:t>
            </a:r>
            <a:r>
              <a:rPr lang="en-US" altLang="ja-JP" sz="1200" b="1" u="sng" dirty="0">
                <a:latin typeface="ＭＳ Ｐゴシック 見出し"/>
                <a:cs typeface="MS UI Gothic"/>
              </a:rPr>
              <a:t>30</a:t>
            </a:r>
            <a:r>
              <a:rPr sz="1200" b="1" u="sng" dirty="0">
                <a:latin typeface="ＭＳ Ｐゴシック 見出し"/>
                <a:cs typeface="MS UI Gothic"/>
              </a:rPr>
              <a:t>日（</a:t>
            </a:r>
            <a:r>
              <a:rPr lang="ja-JP" altLang="en-US" sz="1200" b="1" u="sng" dirty="0">
                <a:latin typeface="ＭＳ Ｐゴシック 見出し"/>
                <a:cs typeface="MS UI Gothic"/>
              </a:rPr>
              <a:t>金</a:t>
            </a:r>
            <a:r>
              <a:rPr sz="1200" b="1" u="sng" dirty="0">
                <a:latin typeface="ＭＳ Ｐゴシック 見出し"/>
                <a:cs typeface="MS UI Gothic"/>
              </a:rPr>
              <a:t>）</a:t>
            </a:r>
            <a:r>
              <a:rPr sz="1200" b="1" u="sng" spc="160" dirty="0" err="1">
                <a:latin typeface="ＭＳ Ｐゴシック 見出し"/>
                <a:cs typeface="MS UI Gothic"/>
              </a:rPr>
              <a:t>ま</a:t>
            </a:r>
            <a:r>
              <a:rPr sz="1200" b="1" u="sng" spc="100" dirty="0" err="1">
                <a:latin typeface="ＭＳ Ｐゴシック 見出し"/>
                <a:cs typeface="MS UI Gothic"/>
              </a:rPr>
              <a:t>で</a:t>
            </a:r>
            <a:endParaRPr lang="en-US" sz="1200" b="1" u="sng" spc="100" dirty="0">
              <a:latin typeface="ＭＳ Ｐゴシック 見出し"/>
              <a:cs typeface="MS UI Gothic"/>
            </a:endParaRPr>
          </a:p>
          <a:p>
            <a:pPr>
              <a:lnSpc>
                <a:spcPct val="150000"/>
              </a:lnSpc>
              <a:spcBef>
                <a:spcPts val="10"/>
              </a:spcBef>
              <a:tabLst>
                <a:tab pos="1471930" algn="l"/>
              </a:tabLst>
            </a:pPr>
            <a:r>
              <a:rPr lang="en-US" altLang="ja-JP" sz="1200" dirty="0">
                <a:latin typeface="ＭＳ Ｐゴシック 見出し"/>
                <a:cs typeface="MS Gothic"/>
              </a:rPr>
              <a:t> ※ </a:t>
            </a:r>
            <a:r>
              <a:rPr lang="ja-JP" altLang="en-US" sz="1200" dirty="0">
                <a:latin typeface="ＭＳ Ｐゴシック 見出し"/>
                <a:cs typeface="MS Gothic"/>
              </a:rPr>
              <a:t>パンフレットに掲載する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デー</a:t>
            </a:r>
            <a:r>
              <a:rPr lang="ja-JP" altLang="en-US" sz="1200" spc="85" dirty="0">
                <a:latin typeface="ＭＳ Ｐゴシック 見出し"/>
                <a:cs typeface="MS UI Gothic"/>
              </a:rPr>
              <a:t>タ</a:t>
            </a:r>
            <a:r>
              <a:rPr lang="ja-JP" altLang="en-US" sz="1200" dirty="0">
                <a:latin typeface="ＭＳ Ｐゴシック 見出し"/>
                <a:cs typeface="MS UI Gothic"/>
              </a:rPr>
              <a:t>入稿</a:t>
            </a:r>
            <a:r>
              <a:rPr lang="ja-JP" altLang="en-US" sz="1200" spc="50" dirty="0">
                <a:latin typeface="ＭＳ Ｐゴシック 見出し"/>
                <a:cs typeface="MS UI Gothic"/>
              </a:rPr>
              <a:t>は、</a:t>
            </a:r>
            <a:r>
              <a:rPr lang="ja-JP" altLang="en-US" sz="1200" b="1" u="sng" spc="50" dirty="0">
                <a:latin typeface="ＭＳ Ｐゴシック 見出し"/>
                <a:cs typeface="MS UI Gothic"/>
              </a:rPr>
              <a:t>令和</a:t>
            </a:r>
            <a:r>
              <a:rPr lang="en-US" altLang="ja-JP" sz="1200" b="1" u="sng" spc="50" dirty="0">
                <a:latin typeface="ＭＳ Ｐゴシック 見出し"/>
                <a:cs typeface="MS UI Gothic"/>
              </a:rPr>
              <a:t>8</a:t>
            </a:r>
            <a:r>
              <a:rPr lang="ja-JP" altLang="en-US" sz="1200" b="1" u="sng" spc="50" dirty="0">
                <a:latin typeface="ＭＳ Ｐゴシック 見出し"/>
                <a:cs typeface="MS UI Gothic"/>
              </a:rPr>
              <a:t>年</a:t>
            </a:r>
            <a:r>
              <a:rPr lang="en-US" altLang="ja-JP" sz="1200" b="1" u="sng" spc="50" dirty="0">
                <a:latin typeface="ＭＳ Ｐゴシック 見出し"/>
                <a:cs typeface="MS UI Gothic"/>
              </a:rPr>
              <a:t>2</a:t>
            </a:r>
            <a:r>
              <a:rPr lang="ja-JP" altLang="en-US" sz="1200" b="1" u="sng" spc="50" dirty="0">
                <a:latin typeface="ＭＳ Ｐゴシック 見出し"/>
                <a:cs typeface="MS UI Gothic"/>
              </a:rPr>
              <a:t>月</a:t>
            </a:r>
            <a:r>
              <a:rPr lang="en-US" altLang="ja-JP" sz="1200" b="1" u="sng" spc="50" dirty="0">
                <a:latin typeface="ＭＳ Ｐゴシック 見出し"/>
                <a:cs typeface="MS UI Gothic"/>
              </a:rPr>
              <a:t>20</a:t>
            </a:r>
            <a:r>
              <a:rPr lang="ja-JP" altLang="en-US" sz="1200" b="1" u="sng" spc="50" dirty="0">
                <a:latin typeface="ＭＳ Ｐゴシック 見出し"/>
                <a:cs typeface="MS UI Gothic"/>
              </a:rPr>
              <a:t>日（金）</a:t>
            </a:r>
            <a:r>
              <a:rPr lang="ja-JP" altLang="en-US" sz="1200" b="1" u="sng" spc="16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b="1" u="sng" spc="100" dirty="0">
                <a:latin typeface="ＭＳ Ｐゴシック 見出し"/>
                <a:cs typeface="MS UI Gothic"/>
              </a:rPr>
              <a:t>で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に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お</a:t>
            </a:r>
            <a:r>
              <a:rPr lang="ja-JP" altLang="en-US" sz="1200" spc="10" dirty="0">
                <a:latin typeface="ＭＳ Ｐゴシック 見出し"/>
                <a:cs typeface="MS UI Gothic"/>
              </a:rPr>
              <a:t>願</a:t>
            </a:r>
            <a:r>
              <a:rPr lang="ja-JP" altLang="en-US" sz="1200" spc="150" dirty="0">
                <a:latin typeface="ＭＳ Ｐゴシック 見出し"/>
                <a:cs typeface="MS UI Gothic"/>
              </a:rPr>
              <a:t>い</a:t>
            </a:r>
            <a:r>
              <a:rPr lang="ja-JP" altLang="en-US" sz="1200" spc="50" dirty="0">
                <a:latin typeface="ＭＳ Ｐゴシック 見出し"/>
                <a:cs typeface="MS UI Gothic"/>
              </a:rPr>
              <a:t>し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dirty="0">
                <a:latin typeface="ＭＳ Ｐゴシック 見出し"/>
                <a:cs typeface="MS UI Gothic"/>
              </a:rPr>
              <a:t>。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>
              <a:lnSpc>
                <a:spcPct val="150000"/>
              </a:lnSpc>
              <a:spcBef>
                <a:spcPts val="10"/>
              </a:spcBef>
              <a:tabLst>
                <a:tab pos="1471930" algn="l"/>
              </a:tabLst>
            </a:pPr>
            <a:r>
              <a:rPr lang="en-US" altLang="ja-JP" sz="1200" dirty="0">
                <a:latin typeface="ＭＳ Ｐゴシック 見出し"/>
                <a:cs typeface="MS Gothic"/>
              </a:rPr>
              <a:t> ※ </a:t>
            </a:r>
            <a:r>
              <a:rPr lang="ja-JP" altLang="en-US" sz="1200" dirty="0">
                <a:latin typeface="ＭＳ Ｐゴシック 見出し"/>
                <a:cs typeface="MS UI Gothic"/>
              </a:rPr>
              <a:t>請求書</a:t>
            </a:r>
            <a:r>
              <a:rPr lang="ja-JP" altLang="en-US" sz="1200" spc="170" dirty="0">
                <a:latin typeface="ＭＳ Ｐゴシック 見出し"/>
                <a:cs typeface="MS UI Gothic"/>
              </a:rPr>
              <a:t>は</a:t>
            </a:r>
            <a:r>
              <a:rPr lang="ja-JP" altLang="en-US" sz="1200" dirty="0">
                <a:latin typeface="ＭＳ Ｐゴシック 見出し"/>
                <a:cs typeface="MS UI Gothic"/>
              </a:rPr>
              <a:t>締</a:t>
            </a:r>
            <a:r>
              <a:rPr lang="ja-JP" altLang="en-US" sz="1200" spc="195" dirty="0">
                <a:latin typeface="ＭＳ Ｐゴシック 見出し"/>
                <a:cs typeface="MS UI Gothic"/>
              </a:rPr>
              <a:t>め</a:t>
            </a:r>
            <a:r>
              <a:rPr lang="ja-JP" altLang="en-US" sz="1200" dirty="0">
                <a:latin typeface="ＭＳ Ｐゴシック 見出し"/>
                <a:cs typeface="MS UI Gothic"/>
              </a:rPr>
              <a:t>切</a:t>
            </a:r>
            <a:r>
              <a:rPr lang="ja-JP" altLang="en-US" sz="1200" spc="140" dirty="0">
                <a:latin typeface="ＭＳ Ｐゴシック 見出し"/>
                <a:cs typeface="MS UI Gothic"/>
              </a:rPr>
              <a:t>り</a:t>
            </a:r>
            <a:r>
              <a:rPr lang="ja-JP" altLang="en-US" sz="1200" dirty="0">
                <a:latin typeface="ＭＳ Ｐゴシック 見出し"/>
                <a:cs typeface="MS UI Gothic"/>
              </a:rPr>
              <a:t>後、順次発送</a:t>
            </a:r>
            <a:r>
              <a:rPr lang="ja-JP" altLang="en-US" sz="1200" spc="50" dirty="0">
                <a:latin typeface="ＭＳ Ｐゴシック 見出し"/>
                <a:cs typeface="MS UI Gothic"/>
              </a:rPr>
              <a:t>し</a:t>
            </a:r>
            <a:r>
              <a:rPr lang="ja-JP" altLang="en-US" sz="1200" spc="160" dirty="0">
                <a:latin typeface="ＭＳ Ｐゴシック 見出し"/>
                <a:cs typeface="MS UI Gothic"/>
              </a:rPr>
              <a:t>ま</a:t>
            </a:r>
            <a:r>
              <a:rPr lang="ja-JP" altLang="en-US" sz="1200" spc="135" dirty="0">
                <a:latin typeface="ＭＳ Ｐゴシック 見出し"/>
                <a:cs typeface="MS UI Gothic"/>
              </a:rPr>
              <a:t>す</a:t>
            </a:r>
            <a:r>
              <a:rPr lang="ja-JP" altLang="en-US" sz="1200" dirty="0">
                <a:latin typeface="ＭＳ Ｐゴシック 見出し"/>
                <a:cs typeface="MS UI Gothic"/>
              </a:rPr>
              <a:t>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8288" y="4614343"/>
            <a:ext cx="6771859" cy="25665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  <a:tabLst>
                <a:tab pos="261620" algn="l"/>
              </a:tabLst>
            </a:pPr>
            <a:r>
              <a:rPr sz="1600" spc="-15" dirty="0">
                <a:latin typeface="ＭＳ Ｐゴシック 見出し"/>
                <a:cs typeface="Arial"/>
              </a:rPr>
              <a:t>6</a:t>
            </a:r>
            <a:r>
              <a:rPr sz="1600" b="1" spc="-15" dirty="0">
                <a:latin typeface="ＭＳ Ｐゴシック 見出し"/>
                <a:cs typeface="Arial"/>
              </a:rPr>
              <a:t>	</a:t>
            </a:r>
            <a:r>
              <a:rPr sz="1600" spc="-80" dirty="0">
                <a:latin typeface="ＭＳ Ｐゴシック 見出し"/>
                <a:cs typeface="MS UI Gothic"/>
              </a:rPr>
              <a:t>注</a:t>
            </a:r>
            <a:r>
              <a:rPr sz="1600" spc="-100" dirty="0">
                <a:latin typeface="ＭＳ Ｐゴシック 見出し"/>
                <a:cs typeface="MS UI Gothic"/>
              </a:rPr>
              <a:t>意事</a:t>
            </a:r>
            <a:r>
              <a:rPr sz="1600" spc="-80" dirty="0">
                <a:latin typeface="ＭＳ Ｐゴシック 見出し"/>
                <a:cs typeface="MS UI Gothic"/>
              </a:rPr>
              <a:t>項</a:t>
            </a:r>
            <a:endParaRPr sz="16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ja-JP" altLang="en-US" sz="1200" dirty="0">
                <a:latin typeface="ＭＳ Ｐゴシック 見出し"/>
                <a:cs typeface="MS UI Gothic"/>
              </a:rPr>
              <a:t>　　・パンフレットの発行部数は、予定よりも少なくなる場合があります。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ja-JP" altLang="en-US" sz="1200">
                <a:latin typeface="ＭＳ Ｐゴシック 見出し"/>
                <a:cs typeface="MS UI Gothic"/>
              </a:rPr>
              <a:t>　　</a:t>
            </a:r>
            <a:r>
              <a:rPr lang="ja-JP" altLang="en-US" sz="1200" dirty="0">
                <a:latin typeface="ＭＳ Ｐゴシック 見出し"/>
                <a:cs typeface="MS UI Gothic"/>
              </a:rPr>
              <a:t>・野外ステージ、はいから劇場ステージ、駅前ステージ、野球場ステージの上演をまつり開催前に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UI Gothic"/>
              </a:rPr>
              <a:t>    </a:t>
            </a:r>
            <a:r>
              <a:rPr lang="ja-JP" altLang="en-US" sz="1200" dirty="0">
                <a:latin typeface="ＭＳ Ｐゴシック 見出し"/>
                <a:cs typeface="MS UI Gothic"/>
              </a:rPr>
              <a:t> </a:t>
            </a:r>
            <a:r>
              <a:rPr lang="en-US" altLang="ja-JP" sz="1200" dirty="0">
                <a:latin typeface="ＭＳ Ｐゴシック 見出し"/>
                <a:cs typeface="MS UI Gothic"/>
              </a:rPr>
              <a:t>  </a:t>
            </a:r>
            <a:r>
              <a:rPr lang="ja-JP" altLang="en-US" sz="1200" dirty="0">
                <a:latin typeface="ＭＳ Ｐゴシック 見出し"/>
                <a:cs typeface="MS UI Gothic"/>
              </a:rPr>
              <a:t>中止した場合、該当するステージフリー広告枠（</a:t>
            </a:r>
            <a:r>
              <a:rPr lang="en-US" altLang="ja-JP" sz="1200" dirty="0">
                <a:latin typeface="ＭＳ Ｐゴシック 見出し"/>
                <a:cs typeface="MS UI Gothic"/>
              </a:rPr>
              <a:t>P.3</a:t>
            </a:r>
            <a:r>
              <a:rPr lang="ja-JP" altLang="en-US" sz="1200" dirty="0">
                <a:latin typeface="ＭＳ Ｐゴシック 見出し"/>
                <a:cs typeface="MS UI Gothic"/>
              </a:rPr>
              <a:t>～</a:t>
            </a:r>
            <a:r>
              <a:rPr lang="en-US" altLang="ja-JP" sz="1200" dirty="0">
                <a:latin typeface="ＭＳ Ｐゴシック 見出し"/>
                <a:cs typeface="MS UI Gothic"/>
              </a:rPr>
              <a:t>4</a:t>
            </a:r>
            <a:r>
              <a:rPr lang="ja-JP" altLang="en-US" sz="1200" dirty="0">
                <a:latin typeface="ＭＳ Ｐゴシック 見出し"/>
                <a:cs typeface="MS UI Gothic"/>
              </a:rPr>
              <a:t>）についてのみ、振込手数料等を除き、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UI Gothic"/>
              </a:rPr>
              <a:t>      </a:t>
            </a:r>
            <a:r>
              <a:rPr lang="ja-JP" altLang="en-US" sz="1200" dirty="0">
                <a:latin typeface="ＭＳ Ｐゴシック 見出し"/>
                <a:cs typeface="MS UI Gothic"/>
              </a:rPr>
              <a:t>協賛金を返還します。 上演途中で中止した場合は、協賛金の返還はいたしません。第</a:t>
            </a:r>
            <a:r>
              <a:rPr lang="en-US" altLang="ja-JP" sz="1200" dirty="0">
                <a:latin typeface="ＭＳ Ｐゴシック 見出し"/>
                <a:cs typeface="MS UI Gothic"/>
              </a:rPr>
              <a:t>39</a:t>
            </a:r>
            <a:r>
              <a:rPr lang="ja-JP" altLang="en-US" sz="1200" dirty="0">
                <a:latin typeface="ＭＳ Ｐゴシック 見出し"/>
                <a:cs typeface="MS UI Gothic"/>
              </a:rPr>
              <a:t>回照姫まつ  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UI Gothic"/>
              </a:rPr>
              <a:t>       </a:t>
            </a:r>
            <a:r>
              <a:rPr lang="ja-JP" altLang="en-US" sz="1200" dirty="0" err="1">
                <a:latin typeface="ＭＳ Ｐゴシック 見出し"/>
                <a:cs typeface="MS UI Gothic"/>
              </a:rPr>
              <a:t>りを</a:t>
            </a:r>
            <a:r>
              <a:rPr lang="ja-JP" altLang="en-US" sz="1200" dirty="0">
                <a:latin typeface="ＭＳ Ｐゴシック 見出し"/>
                <a:cs typeface="MS UI Gothic"/>
              </a:rPr>
              <a:t>開催前に中止した場合、振込手数料等を除き、協賛金を返還します。 開催途中で中止した場合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en-US" altLang="ja-JP" sz="1200" dirty="0">
                <a:latin typeface="ＭＳ Ｐゴシック 見出し"/>
                <a:cs typeface="MS UI Gothic"/>
              </a:rPr>
              <a:t>       </a:t>
            </a:r>
            <a:r>
              <a:rPr lang="ja-JP" altLang="en-US" sz="1200" dirty="0">
                <a:latin typeface="ＭＳ Ｐゴシック 見出し"/>
                <a:cs typeface="MS UI Gothic"/>
              </a:rPr>
              <a:t>は、協賛金の返還はいたしません。 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ja-JP" altLang="en-US" sz="1200" dirty="0">
                <a:latin typeface="ＭＳ Ｐゴシック 見出し"/>
                <a:cs typeface="MS UI Gothic"/>
              </a:rPr>
              <a:t>　　・照姫まつりの主催団体である「照姫まつり推進協議会」は消費税の免税団体であるため、適格請求</a:t>
            </a:r>
            <a:endParaRPr lang="en-US" altLang="ja-JP" sz="1200" dirty="0">
              <a:latin typeface="ＭＳ Ｐゴシック 見出し"/>
              <a:cs typeface="MS UI Gothic"/>
            </a:endParaRPr>
          </a:p>
          <a:p>
            <a:pPr marR="193675">
              <a:lnSpc>
                <a:spcPct val="150000"/>
              </a:lnSpc>
            </a:pPr>
            <a:r>
              <a:rPr lang="ja-JP" altLang="en-US" sz="1200" dirty="0">
                <a:latin typeface="ＭＳ Ｐゴシック 見出し"/>
                <a:cs typeface="MS UI Gothic"/>
              </a:rPr>
              <a:t>　　  書やインボイス対応領収書の発行ができません。あらかじめご了承ください。</a:t>
            </a:r>
            <a:endParaRPr lang="en-US" altLang="ja-JP" sz="1200" dirty="0">
              <a:latin typeface="ＭＳ Ｐゴシック 見出し"/>
              <a:cs typeface="MS UI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9800" y="7779327"/>
            <a:ext cx="1442720" cy="579646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200" dirty="0">
                <a:latin typeface="ＭＳ Ｐゴシック 見出し"/>
                <a:cs typeface="MS UI Gothic"/>
              </a:rPr>
              <a:t>【</a:t>
            </a:r>
            <a:r>
              <a:rPr sz="1200" dirty="0" err="1">
                <a:latin typeface="ＭＳ Ｐゴシック 見出し"/>
                <a:cs typeface="MS UI Gothic"/>
              </a:rPr>
              <a:t>問</a:t>
            </a:r>
            <a:r>
              <a:rPr sz="1200" spc="150" dirty="0" err="1">
                <a:latin typeface="ＭＳ Ｐゴシック 見出し"/>
                <a:cs typeface="MS UI Gothic"/>
              </a:rPr>
              <a:t>い合</a:t>
            </a:r>
            <a:r>
              <a:rPr sz="1200" spc="180" dirty="0" err="1">
                <a:latin typeface="ＭＳ Ｐゴシック 見出し"/>
                <a:cs typeface="MS UI Gothic"/>
              </a:rPr>
              <a:t>わせ</a:t>
            </a:r>
            <a:r>
              <a:rPr sz="1200" spc="180" dirty="0">
                <a:latin typeface="ＭＳ Ｐゴシック 見出し"/>
                <a:cs typeface="MS UI Gothic"/>
              </a:rPr>
              <a:t>】</a:t>
            </a:r>
            <a:endParaRPr lang="en-US" sz="1200" spc="180" dirty="0">
              <a:latin typeface="ＭＳ Ｐゴシック 見出し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200" dirty="0" err="1">
                <a:latin typeface="ＭＳ Ｐゴシック 見出し"/>
                <a:cs typeface="MS UI Gothic"/>
              </a:rPr>
              <a:t>照姫</a:t>
            </a:r>
            <a:r>
              <a:rPr sz="1200" spc="160" dirty="0" err="1">
                <a:latin typeface="ＭＳ Ｐゴシック 見出し"/>
                <a:cs typeface="MS UI Gothic"/>
              </a:rPr>
              <a:t>ま</a:t>
            </a:r>
            <a:r>
              <a:rPr sz="1200" spc="180" dirty="0" err="1">
                <a:latin typeface="ＭＳ Ｐゴシック 見出し"/>
                <a:cs typeface="MS UI Gothic"/>
              </a:rPr>
              <a:t>つ</a:t>
            </a:r>
            <a:r>
              <a:rPr sz="1200" spc="140" dirty="0" err="1">
                <a:latin typeface="ＭＳ Ｐゴシック 見出し"/>
                <a:cs typeface="MS UI Gothic"/>
              </a:rPr>
              <a:t>り</a:t>
            </a:r>
            <a:r>
              <a:rPr sz="1200" spc="-15" dirty="0" err="1">
                <a:latin typeface="ＭＳ Ｐゴシック 見出し"/>
                <a:cs typeface="MS UI Gothic"/>
              </a:rPr>
              <a:t>事</a:t>
            </a:r>
            <a:r>
              <a:rPr sz="1200" dirty="0" err="1">
                <a:latin typeface="ＭＳ Ｐゴシック 見出し"/>
                <a:cs typeface="MS UI Gothic"/>
              </a:rPr>
              <a:t>務局</a:t>
            </a:r>
            <a:endParaRPr sz="1200" dirty="0">
              <a:latin typeface="ＭＳ Ｐゴシック 見出し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9800" y="8510016"/>
            <a:ext cx="1283335" cy="18594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r>
              <a:rPr sz="1200" dirty="0">
                <a:latin typeface="ＭＳ Ｐゴシック 見出し"/>
                <a:cs typeface="MS UI Gothic"/>
              </a:rPr>
              <a:t>住所</a:t>
            </a:r>
            <a:r>
              <a:rPr sz="1200" spc="-55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：</a:t>
            </a:r>
            <a:r>
              <a:rPr sz="1200" spc="-65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〒150-0002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35799" y="8847007"/>
            <a:ext cx="3412490" cy="18594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r>
              <a:rPr sz="1200" spc="35" dirty="0">
                <a:latin typeface="ＭＳ Ｐゴシック 見出し"/>
                <a:cs typeface="MS UI Gothic"/>
              </a:rPr>
              <a:t>東京都渋谷区渋谷</a:t>
            </a:r>
            <a:r>
              <a:rPr sz="1200" spc="25" dirty="0">
                <a:latin typeface="ＭＳ Ｐゴシック 見出し"/>
                <a:cs typeface="MS UI Gothic"/>
              </a:rPr>
              <a:t>3-3-5 </a:t>
            </a:r>
            <a:r>
              <a:rPr sz="1200" spc="65" dirty="0">
                <a:latin typeface="ＭＳ Ｐゴシック 見出し"/>
                <a:cs typeface="MS UI Gothic"/>
              </a:rPr>
              <a:t> </a:t>
            </a:r>
            <a:r>
              <a:rPr sz="1200" spc="35" dirty="0">
                <a:latin typeface="ＭＳ Ｐゴシック 見出し"/>
                <a:cs typeface="MS UI Gothic"/>
              </a:rPr>
              <a:t>NBF渋谷</a:t>
            </a:r>
            <a:r>
              <a:rPr sz="1200" spc="150" dirty="0">
                <a:latin typeface="ＭＳ Ｐゴシック 見出し"/>
                <a:cs typeface="MS UI Gothic"/>
              </a:rPr>
              <a:t>イ</a:t>
            </a:r>
            <a:r>
              <a:rPr sz="1200" spc="200" dirty="0">
                <a:latin typeface="ＭＳ Ｐゴシック 見出し"/>
                <a:cs typeface="MS UI Gothic"/>
              </a:rPr>
              <a:t>ー</a:t>
            </a:r>
            <a:r>
              <a:rPr sz="1200" spc="190" dirty="0">
                <a:latin typeface="ＭＳ Ｐゴシック 見出し"/>
                <a:cs typeface="MS UI Gothic"/>
              </a:rPr>
              <a:t>ス</a:t>
            </a:r>
            <a:r>
              <a:rPr sz="1200" spc="-40" dirty="0">
                <a:latin typeface="ＭＳ Ｐゴシック 見出し"/>
                <a:cs typeface="MS UI Gothic"/>
              </a:rPr>
              <a:t>ト</a:t>
            </a:r>
            <a:r>
              <a:rPr sz="1200" spc="15" dirty="0">
                <a:latin typeface="ＭＳ Ｐゴシック 見出し"/>
                <a:cs typeface="MS UI Gothic"/>
              </a:rPr>
              <a:t>5F </a:t>
            </a:r>
            <a:r>
              <a:rPr sz="1200" spc="80" dirty="0">
                <a:latin typeface="ＭＳ Ｐゴシック 見出し"/>
                <a:cs typeface="MS UI Gothic"/>
              </a:rPr>
              <a:t> </a:t>
            </a:r>
            <a:r>
              <a:rPr sz="1200" spc="20" dirty="0">
                <a:latin typeface="ＭＳ Ｐゴシック 見出し"/>
                <a:cs typeface="MS UI Gothic"/>
              </a:rPr>
              <a:t>502</a:t>
            </a:r>
            <a:endParaRPr sz="1200" dirty="0">
              <a:latin typeface="ＭＳ Ｐゴシック 見出し"/>
              <a:cs typeface="MS UI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5799" y="9091677"/>
            <a:ext cx="2877185" cy="85408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lang="ja-JP" altLang="en-US" sz="1200" spc="-30" dirty="0">
                <a:latin typeface="ＭＳ Ｐゴシック 見出し"/>
                <a:cs typeface="Calibri"/>
              </a:rPr>
              <a:t>電話</a:t>
            </a:r>
            <a:r>
              <a:rPr sz="1200" spc="-30" dirty="0">
                <a:latin typeface="ＭＳ Ｐゴシック 見出し"/>
                <a:cs typeface="Calibri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：</a:t>
            </a:r>
            <a:r>
              <a:rPr sz="1200" spc="-60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050-3627-8907</a:t>
            </a:r>
            <a:endParaRPr lang="en-US" sz="1200" dirty="0">
              <a:latin typeface="ＭＳ Ｐゴシック 見出し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200" spc="5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Arial MT"/>
              </a:rPr>
              <a:t>FAX</a:t>
            </a:r>
            <a:r>
              <a:rPr sz="1200" spc="-20" dirty="0">
                <a:latin typeface="ＭＳ Ｐゴシック 見出し"/>
                <a:cs typeface="Arial MT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：</a:t>
            </a:r>
            <a:r>
              <a:rPr sz="1200" spc="-60" dirty="0">
                <a:latin typeface="ＭＳ Ｐゴシック 見出し"/>
                <a:cs typeface="MS UI Gothic"/>
              </a:rPr>
              <a:t> </a:t>
            </a:r>
            <a:r>
              <a:rPr sz="1200" dirty="0">
                <a:latin typeface="ＭＳ Ｐゴシック 見出し"/>
                <a:cs typeface="MS UI Gothic"/>
              </a:rPr>
              <a:t>050-34</a:t>
            </a:r>
            <a:r>
              <a:rPr lang="en-US" altLang="ja-JP" sz="1200" dirty="0">
                <a:latin typeface="ＭＳ Ｐゴシック 見出し"/>
                <a:cs typeface="MS UI Gothic"/>
              </a:rPr>
              <a:t>88-9223</a:t>
            </a:r>
            <a:endParaRPr lang="en-US" sz="1200" dirty="0">
              <a:latin typeface="ＭＳ Ｐゴシック 見出し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ja-JP" altLang="en-US" sz="1200" dirty="0">
                <a:latin typeface="ＭＳ Ｐゴシック 見出し"/>
                <a:cs typeface="Calibri"/>
              </a:rPr>
              <a:t>メール</a:t>
            </a:r>
            <a:r>
              <a:rPr lang="en-US" sz="1200" dirty="0">
                <a:latin typeface="ＭＳ Ｐゴシック 見出し"/>
                <a:cs typeface="Calibri"/>
              </a:rPr>
              <a:t> </a:t>
            </a:r>
            <a:r>
              <a:rPr lang="en-US" sz="1200" dirty="0">
                <a:latin typeface="ＭＳ Ｐゴシック 見出し"/>
                <a:cs typeface="MS UI Gothic"/>
              </a:rPr>
              <a:t>：</a:t>
            </a:r>
            <a:r>
              <a:rPr lang="en-US" sz="1200" spc="-40" dirty="0">
                <a:latin typeface="ＭＳ Ｐゴシック 見出し"/>
                <a:cs typeface="MS UI Gothic"/>
              </a:rPr>
              <a:t> </a:t>
            </a:r>
            <a:r>
              <a:rPr lang="en-US" sz="1200" u="sng" spc="-5" dirty="0">
                <a:solidFill>
                  <a:srgbClr val="0362C1"/>
                </a:solidFill>
                <a:uFill>
                  <a:solidFill>
                    <a:srgbClr val="0362C1"/>
                  </a:solidFill>
                </a:uFill>
                <a:latin typeface="ＭＳ Ｐゴシック 見出し"/>
                <a:cs typeface="MS UI Gothic"/>
                <a:hlinkClick r:id="rId2"/>
              </a:rPr>
              <a:t>info.nerima.teruhime@gmail.com</a:t>
            </a:r>
            <a:endParaRPr lang="en-US" sz="1200" dirty="0">
              <a:latin typeface="ＭＳ Ｐゴシック 見出し"/>
              <a:cs typeface="MS UI Gothic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78450" y="8865496"/>
            <a:ext cx="1080261" cy="1080261"/>
          </a:xfrm>
          <a:prstGeom prst="rect">
            <a:avLst/>
          </a:prstGeom>
        </p:spPr>
      </p:pic>
      <p:sp>
        <p:nvSpPr>
          <p:cNvPr id="5" name="Google Shape;147;p3">
            <a:extLst>
              <a:ext uri="{FF2B5EF4-FFF2-40B4-BE49-F238E27FC236}">
                <a16:creationId xmlns:a16="http://schemas.microsoft.com/office/drawing/2014/main" id="{F9B6587B-AABA-9943-A349-7CFE5FA681FA}"/>
              </a:ext>
            </a:extLst>
          </p:cNvPr>
          <p:cNvSpPr txBox="1"/>
          <p:nvPr/>
        </p:nvSpPr>
        <p:spPr>
          <a:xfrm>
            <a:off x="458588" y="426410"/>
            <a:ext cx="3683754" cy="30773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 ④ パンフレット内</a:t>
            </a:r>
            <a:r>
              <a:rPr lang="ja-JP" sz="14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運営協賛枠（5,000円／口）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89417D-27A6-7851-1051-148D3E183037}"/>
              </a:ext>
            </a:extLst>
          </p:cNvPr>
          <p:cNvSpPr txBox="1"/>
          <p:nvPr/>
        </p:nvSpPr>
        <p:spPr>
          <a:xfrm>
            <a:off x="481394" y="813594"/>
            <a:ext cx="6954456" cy="614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/>
              <a:t>照姫まつりの運営へのご協賛、ご協力をお願いします。運営協賛をいただいた企業・団体様は、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 dirty="0"/>
              <a:t>パンフレット（</a:t>
            </a:r>
            <a:r>
              <a:rPr kumimoji="1" lang="en-US" altLang="ja-JP" sz="1200" dirty="0"/>
              <a:t>32,500</a:t>
            </a:r>
            <a:r>
              <a:rPr kumimoji="1" lang="ja-JP" altLang="en-US" sz="1200" dirty="0"/>
              <a:t>部）およびホームページに企業名・団体名を掲載いたします。</a:t>
            </a: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7E9D2498-BD2C-47E3-2920-C51C2303C4D1}"/>
              </a:ext>
            </a:extLst>
          </p:cNvPr>
          <p:cNvSpPr txBox="1"/>
          <p:nvPr/>
        </p:nvSpPr>
        <p:spPr>
          <a:xfrm>
            <a:off x="3612282" y="10257903"/>
            <a:ext cx="331936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3525" algn="l"/>
              </a:tabLst>
            </a:pPr>
            <a:r>
              <a:rPr lang="ja-JP" altLang="en-US" sz="1600" spc="-15" dirty="0">
                <a:latin typeface="ＭＳ Ｐゴシック 見出し"/>
                <a:cs typeface="Arial"/>
              </a:rPr>
              <a:t>５</a:t>
            </a:r>
            <a:endParaRPr sz="1600" dirty="0">
              <a:latin typeface="ＭＳ Ｐゴシック 見出し"/>
              <a:cs typeface="MS UI Gothic"/>
            </a:endParaRPr>
          </a:p>
        </p:txBody>
      </p:sp>
      <p:sp>
        <p:nvSpPr>
          <p:cNvPr id="16" name="object 9"/>
          <p:cNvSpPr txBox="1"/>
          <p:nvPr/>
        </p:nvSpPr>
        <p:spPr>
          <a:xfrm>
            <a:off x="5361940" y="8602990"/>
            <a:ext cx="1205568" cy="18594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r>
              <a:rPr lang="ja-JP" altLang="en-US" sz="1200" dirty="0">
                <a:latin typeface="ＭＳ Ｐゴシック 見出し"/>
                <a:cs typeface="MS UI Gothic"/>
              </a:rPr>
              <a:t>照姫まつり公式</a:t>
            </a:r>
            <a:r>
              <a:rPr lang="en-US" altLang="ja-JP" sz="1200" dirty="0">
                <a:latin typeface="ＭＳ Ｐゴシック 見出し"/>
                <a:cs typeface="MS UI Gothic"/>
              </a:rPr>
              <a:t>HP</a:t>
            </a:r>
            <a:endParaRPr sz="1200" dirty="0">
              <a:latin typeface="ＭＳ Ｐゴシック 見出し"/>
              <a:cs typeface="MS UI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3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</TotalTime>
  <Words>1080</Words>
  <Application>Microsoft Office PowerPoint</Application>
  <PresentationFormat>ユーザー設定</PresentationFormat>
  <Paragraphs>182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 見出し</vt:lpstr>
      <vt:lpstr>MS UI Gothic</vt:lpstr>
      <vt:lpstr>游ゴシック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TÛÑßÆ†</dc:title>
  <dc:creator>fi278</dc:creator>
  <cp:lastModifiedBy>龍人 後藤</cp:lastModifiedBy>
  <cp:revision>59</cp:revision>
  <cp:lastPrinted>2023-11-22T07:09:55Z</cp:lastPrinted>
  <dcterms:created xsi:type="dcterms:W3CDTF">2023-11-10T04:13:09Z</dcterms:created>
  <dcterms:modified xsi:type="dcterms:W3CDTF">2025-11-27T08:49:36Z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2023-11-10T00:00:00Z</vt:filetime>
  </property>
  <property fmtid="{D5CDD505-2E9C-101B-9397-08002B2CF9AE}" pid="3" name="LastSaved">
    <vt:filetime>2023-11-10T00:00:00Z</vt:filetime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2024-11-25T06:30:20Z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a2ab2787-c1e7-407f-a903-ef94d39b46a6</vt:lpwstr>
  </property>
  <property fmtid="{D5CDD505-2E9C-101B-9397-08002B2CF9AE}" pid="9" name="MSIP_Label_defa4170-0d19-0005-0004-bc88714345d2_ActionId">
    <vt:lpwstr>6acb87f2-3fe2-4658-91b8-e682c0e9b92c</vt:lpwstr>
  </property>
  <property fmtid="{D5CDD505-2E9C-101B-9397-08002B2CF9AE}" pid="10" name="MSIP_Label_defa4170-0d19-0005-0004-bc88714345d2_ContentBits">
    <vt:lpwstr>0</vt:lpwstr>
  </property>
</Properties>
</file>